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8"/>
  </p:notesMasterIdLst>
  <p:sldIdLst>
    <p:sldId id="256" r:id="rId2"/>
    <p:sldId id="266" r:id="rId3"/>
    <p:sldId id="267" r:id="rId4"/>
    <p:sldId id="271" r:id="rId5"/>
    <p:sldId id="269" r:id="rId6"/>
    <p:sldId id="270" r:id="rId7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8" userDrawn="1">
          <p15:clr>
            <a:srgbClr val="A4A3A4"/>
          </p15:clr>
        </p15:guide>
        <p15:guide id="2" pos="23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0000"/>
    <a:srgbClr val="A568D2"/>
    <a:srgbClr val="FFC416"/>
    <a:srgbClr val="FFFC00"/>
    <a:srgbClr val="8E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2F01F5-5D3C-4412-AC57-D3AC2A268DA8}" v="71" dt="2025-10-17T11:03:34.5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43" autoAdjust="0"/>
    <p:restoredTop sz="94681"/>
  </p:normalViewPr>
  <p:slideViewPr>
    <p:cSldViewPr snapToGrid="0">
      <p:cViewPr>
        <p:scale>
          <a:sx n="157" d="100"/>
          <a:sy n="157" d="100"/>
        </p:scale>
        <p:origin x="184" y="36"/>
      </p:cViewPr>
      <p:guideLst>
        <p:guide orient="horz" pos="3368"/>
        <p:guide pos="23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yden MacKenzie" userId="1e14dc86ffb2601f" providerId="LiveId" clId="{F7F48E28-4A8B-4215-A292-65B5CC86E4B3}"/>
    <pc:docChg chg="undo redo custSel addSld delSld modSld sldOrd">
      <pc:chgData name="Jayden MacKenzie" userId="1e14dc86ffb2601f" providerId="LiveId" clId="{F7F48E28-4A8B-4215-A292-65B5CC86E4B3}" dt="2025-10-17T11:03:38.250" v="6722" actId="115"/>
      <pc:docMkLst>
        <pc:docMk/>
      </pc:docMkLst>
      <pc:sldChg chg="addSp delSp modSp mod">
        <pc:chgData name="Jayden MacKenzie" userId="1e14dc86ffb2601f" providerId="LiveId" clId="{F7F48E28-4A8B-4215-A292-65B5CC86E4B3}" dt="2025-10-13T23:35:27.290" v="2186" actId="14100"/>
        <pc:sldMkLst>
          <pc:docMk/>
          <pc:sldMk cId="3682373224" sldId="256"/>
        </pc:sldMkLst>
        <pc:spChg chg="add mod">
          <ac:chgData name="Jayden MacKenzie" userId="1e14dc86ffb2601f" providerId="LiveId" clId="{F7F48E28-4A8B-4215-A292-65B5CC86E4B3}" dt="2025-10-13T23:05:57.333" v="2084" actId="20577"/>
          <ac:spMkLst>
            <pc:docMk/>
            <pc:sldMk cId="3682373224" sldId="256"/>
            <ac:spMk id="2" creationId="{7970AB30-9BCB-1298-3009-57BDE4F08894}"/>
          </ac:spMkLst>
        </pc:spChg>
        <pc:spChg chg="add mod ord">
          <ac:chgData name="Jayden MacKenzie" userId="1e14dc86ffb2601f" providerId="LiveId" clId="{F7F48E28-4A8B-4215-A292-65B5CC86E4B3}" dt="2025-10-08T03:52:19.054" v="347" actId="167"/>
          <ac:spMkLst>
            <pc:docMk/>
            <pc:sldMk cId="3682373224" sldId="256"/>
            <ac:spMk id="4" creationId="{BAC106CA-20DC-516A-5B6B-A15ED671ED14}"/>
          </ac:spMkLst>
        </pc:spChg>
        <pc:spChg chg="mod">
          <ac:chgData name="Jayden MacKenzie" userId="1e14dc86ffb2601f" providerId="LiveId" clId="{F7F48E28-4A8B-4215-A292-65B5CC86E4B3}" dt="2025-10-08T03:38:24.747" v="7" actId="20577"/>
          <ac:spMkLst>
            <pc:docMk/>
            <pc:sldMk cId="3682373224" sldId="256"/>
            <ac:spMk id="5" creationId="{2456389C-2AFF-E5E7-67C6-8EC37CAC8C96}"/>
          </ac:spMkLst>
        </pc:spChg>
        <pc:spChg chg="mod">
          <ac:chgData name="Jayden MacKenzie" userId="1e14dc86ffb2601f" providerId="LiveId" clId="{F7F48E28-4A8B-4215-A292-65B5CC86E4B3}" dt="2025-10-08T05:49:37.920" v="2035" actId="1076"/>
          <ac:spMkLst>
            <pc:docMk/>
            <pc:sldMk cId="3682373224" sldId="256"/>
            <ac:spMk id="6" creationId="{5B0E80AE-A4C5-EB43-FD16-1C101A3DCDB2}"/>
          </ac:spMkLst>
        </pc:spChg>
        <pc:spChg chg="mod">
          <ac:chgData name="Jayden MacKenzie" userId="1e14dc86ffb2601f" providerId="LiveId" clId="{F7F48E28-4A8B-4215-A292-65B5CC86E4B3}" dt="2025-10-13T23:35:27.290" v="2186" actId="14100"/>
          <ac:spMkLst>
            <pc:docMk/>
            <pc:sldMk cId="3682373224" sldId="256"/>
            <ac:spMk id="7" creationId="{21CD99DD-0475-41D1-B548-D8AA1B35EC38}"/>
          </ac:spMkLst>
        </pc:spChg>
        <pc:picChg chg="add del">
          <ac:chgData name="Jayden MacKenzie" userId="1e14dc86ffb2601f" providerId="LiveId" clId="{F7F48E28-4A8B-4215-A292-65B5CC86E4B3}" dt="2025-10-08T03:52:29.319" v="350" actId="478"/>
          <ac:picMkLst>
            <pc:docMk/>
            <pc:sldMk cId="3682373224" sldId="256"/>
            <ac:picMk id="9" creationId="{8951C55B-C4A1-C233-CE1E-7DA8EDEB1EBC}"/>
          </ac:picMkLst>
        </pc:picChg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1308367974" sldId="262"/>
        </pc:sldMkLst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3812371165" sldId="263"/>
        </pc:sldMkLst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126359408" sldId="264"/>
        </pc:sldMkLst>
      </pc:sldChg>
      <pc:sldChg chg="addSp delSp modSp mod">
        <pc:chgData name="Jayden MacKenzie" userId="1e14dc86ffb2601f" providerId="LiveId" clId="{F7F48E28-4A8B-4215-A292-65B5CC86E4B3}" dt="2025-10-17T11:03:38.250" v="6722" actId="115"/>
        <pc:sldMkLst>
          <pc:docMk/>
          <pc:sldMk cId="322634703" sldId="266"/>
        </pc:sldMkLst>
        <pc:spChg chg="add mod">
          <ac:chgData name="Jayden MacKenzie" userId="1e14dc86ffb2601f" providerId="LiveId" clId="{F7F48E28-4A8B-4215-A292-65B5CC86E4B3}" dt="2025-10-14T02:59:51.462" v="6581" actId="14100"/>
          <ac:spMkLst>
            <pc:docMk/>
            <pc:sldMk cId="322634703" sldId="266"/>
            <ac:spMk id="2" creationId="{E45E8B7B-98C3-0BD7-F81A-4E87D9B4F682}"/>
          </ac:spMkLst>
        </pc:spChg>
        <pc:spChg chg="add del mod">
          <ac:chgData name="Jayden MacKenzie" userId="1e14dc86ffb2601f" providerId="LiveId" clId="{F7F48E28-4A8B-4215-A292-65B5CC86E4B3}" dt="2025-10-17T11:03:38.250" v="6722" actId="115"/>
          <ac:spMkLst>
            <pc:docMk/>
            <pc:sldMk cId="322634703" sldId="266"/>
            <ac:spMk id="3" creationId="{315EC3F2-7FE8-A537-DD37-35A29A384D34}"/>
          </ac:spMkLst>
        </pc:spChg>
        <pc:spChg chg="add del mod topLvl">
          <ac:chgData name="Jayden MacKenzie" userId="1e14dc86ffb2601f" providerId="LiveId" clId="{F7F48E28-4A8B-4215-A292-65B5CC86E4B3}" dt="2025-10-13T23:53:10.260" v="3018" actId="478"/>
          <ac:spMkLst>
            <pc:docMk/>
            <pc:sldMk cId="322634703" sldId="266"/>
            <ac:spMk id="7" creationId="{B0E17F97-4C6D-2F97-0965-F03837AA6FE7}"/>
          </ac:spMkLst>
        </pc:spChg>
        <pc:spChg chg="add del mod">
          <ac:chgData name="Jayden MacKenzie" userId="1e14dc86ffb2601f" providerId="LiveId" clId="{F7F48E28-4A8B-4215-A292-65B5CC86E4B3}" dt="2025-10-13T23:53:08.374" v="3014" actId="6549"/>
          <ac:spMkLst>
            <pc:docMk/>
            <pc:sldMk cId="322634703" sldId="266"/>
            <ac:spMk id="9" creationId="{DC844771-8F50-6A2B-481B-50B333F4F6CA}"/>
          </ac:spMkLst>
        </pc:spChg>
        <pc:spChg chg="add del mod">
          <ac:chgData name="Jayden MacKenzie" userId="1e14dc86ffb2601f" providerId="LiveId" clId="{F7F48E28-4A8B-4215-A292-65B5CC86E4B3}" dt="2025-10-14T00:06:24.241" v="3462" actId="1076"/>
          <ac:spMkLst>
            <pc:docMk/>
            <pc:sldMk cId="322634703" sldId="266"/>
            <ac:spMk id="25" creationId="{FF3226B0-FAE8-C59A-FB9B-89824787050C}"/>
          </ac:spMkLst>
        </pc:spChg>
        <pc:spChg chg="add del mod">
          <ac:chgData name="Jayden MacKenzie" userId="1e14dc86ffb2601f" providerId="LiveId" clId="{F7F48E28-4A8B-4215-A292-65B5CC86E4B3}" dt="2025-10-14T00:06:24.241" v="3462" actId="1076"/>
          <ac:spMkLst>
            <pc:docMk/>
            <pc:sldMk cId="322634703" sldId="266"/>
            <ac:spMk id="30" creationId="{D1786320-EFD9-3D93-09A6-B309D0B7D174}"/>
          </ac:spMkLst>
        </pc:spChg>
        <pc:spChg chg="add del mod">
          <ac:chgData name="Jayden MacKenzie" userId="1e14dc86ffb2601f" providerId="LiveId" clId="{F7F48E28-4A8B-4215-A292-65B5CC86E4B3}" dt="2025-10-14T00:03:12.049" v="3104" actId="164"/>
          <ac:spMkLst>
            <pc:docMk/>
            <pc:sldMk cId="322634703" sldId="266"/>
            <ac:spMk id="33" creationId="{043E27E1-3245-8559-018B-D922ABF339D0}"/>
          </ac:spMkLst>
        </pc:spChg>
        <pc:spChg chg="mod">
          <ac:chgData name="Jayden MacKenzie" userId="1e14dc86ffb2601f" providerId="LiveId" clId="{F7F48E28-4A8B-4215-A292-65B5CC86E4B3}" dt="2025-10-15T00:50:24.327" v="6678" actId="313"/>
          <ac:spMkLst>
            <pc:docMk/>
            <pc:sldMk cId="322634703" sldId="266"/>
            <ac:spMk id="36" creationId="{2D45ACC2-C707-BEAA-DB86-A3F818B74E3A}"/>
          </ac:spMkLst>
        </pc:spChg>
        <pc:spChg chg="add del mod">
          <ac:chgData name="Jayden MacKenzie" userId="1e14dc86ffb2601f" providerId="LiveId" clId="{F7F48E28-4A8B-4215-A292-65B5CC86E4B3}" dt="2025-10-13T23:53:06.390" v="3009" actId="478"/>
          <ac:spMkLst>
            <pc:docMk/>
            <pc:sldMk cId="322634703" sldId="266"/>
            <ac:spMk id="37" creationId="{2E634A64-6188-4D06-170C-C02EE33F793B}"/>
          </ac:spMkLst>
        </pc:spChg>
        <pc:spChg chg="add mod">
          <ac:chgData name="Jayden MacKenzie" userId="1e14dc86ffb2601f" providerId="LiveId" clId="{F7F48E28-4A8B-4215-A292-65B5CC86E4B3}" dt="2025-10-14T00:12:54.428" v="3632" actId="20577"/>
          <ac:spMkLst>
            <pc:docMk/>
            <pc:sldMk cId="322634703" sldId="266"/>
            <ac:spMk id="40" creationId="{9A70EC5C-09D6-28D5-FE50-914AF6D18BE9}"/>
          </ac:spMkLst>
        </pc:spChg>
        <pc:spChg chg="add mod">
          <ac:chgData name="Jayden MacKenzie" userId="1e14dc86ffb2601f" providerId="LiveId" clId="{F7F48E28-4A8B-4215-A292-65B5CC86E4B3}" dt="2025-10-14T00:09:15.700" v="3468" actId="14100"/>
          <ac:spMkLst>
            <pc:docMk/>
            <pc:sldMk cId="322634703" sldId="266"/>
            <ac:spMk id="43" creationId="{F26AF868-0DC7-11D3-0997-03F08790BBFB}"/>
          </ac:spMkLst>
        </pc:spChg>
        <pc:spChg chg="mod">
          <ac:chgData name="Jayden MacKenzie" userId="1e14dc86ffb2601f" providerId="LiveId" clId="{F7F48E28-4A8B-4215-A292-65B5CC86E4B3}" dt="2025-10-14T03:00:31.391" v="6642" actId="1076"/>
          <ac:spMkLst>
            <pc:docMk/>
            <pc:sldMk cId="322634703" sldId="266"/>
            <ac:spMk id="48" creationId="{17AC1B13-C1EA-739F-E737-4EE7C0A39B29}"/>
          </ac:spMkLst>
        </pc:spChg>
        <pc:spChg chg="add mod">
          <ac:chgData name="Jayden MacKenzie" userId="1e14dc86ffb2601f" providerId="LiveId" clId="{F7F48E28-4A8B-4215-A292-65B5CC86E4B3}" dt="2025-10-14T00:10:44.191" v="3500" actId="207"/>
          <ac:spMkLst>
            <pc:docMk/>
            <pc:sldMk cId="322634703" sldId="266"/>
            <ac:spMk id="50" creationId="{C975337B-624B-1AE3-B31B-14F8A97C051A}"/>
          </ac:spMkLst>
        </pc:spChg>
        <pc:grpChg chg="add mod">
          <ac:chgData name="Jayden MacKenzie" userId="1e14dc86ffb2601f" providerId="LiveId" clId="{F7F48E28-4A8B-4215-A292-65B5CC86E4B3}" dt="2025-10-14T00:06:24.241" v="3462" actId="1076"/>
          <ac:grpSpMkLst>
            <pc:docMk/>
            <pc:sldMk cId="322634703" sldId="266"/>
            <ac:grpSpMk id="42" creationId="{DD33905D-D154-53F4-8C6B-ACAE250213EE}"/>
          </ac:grpSpMkLst>
        </pc:grpChg>
        <pc:picChg chg="add mod">
          <ac:chgData name="Jayden MacKenzie" userId="1e14dc86ffb2601f" providerId="LiveId" clId="{F7F48E28-4A8B-4215-A292-65B5CC86E4B3}" dt="2025-10-13T23:53:06.813" v="3010" actId="1076"/>
          <ac:picMkLst>
            <pc:docMk/>
            <pc:sldMk cId="322634703" sldId="266"/>
            <ac:picMk id="5" creationId="{815D4AAA-7B27-7B66-DF24-41A94CC29042}"/>
          </ac:picMkLst>
        </pc:picChg>
        <pc:picChg chg="add del mod">
          <ac:chgData name="Jayden MacKenzie" userId="1e14dc86ffb2601f" providerId="LiveId" clId="{F7F48E28-4A8B-4215-A292-65B5CC86E4B3}" dt="2025-10-14T03:00:20.045" v="6631" actId="1036"/>
          <ac:picMkLst>
            <pc:docMk/>
            <pc:sldMk cId="322634703" sldId="266"/>
            <ac:picMk id="23" creationId="{0B51168D-BCC1-4AFF-32EC-C28CA30C7159}"/>
          </ac:picMkLst>
        </pc:picChg>
        <pc:picChg chg="add del mod">
          <ac:chgData name="Jayden MacKenzie" userId="1e14dc86ffb2601f" providerId="LiveId" clId="{F7F48E28-4A8B-4215-A292-65B5CC86E4B3}" dt="2025-10-14T00:06:24.241" v="3462" actId="1076"/>
          <ac:picMkLst>
            <pc:docMk/>
            <pc:sldMk cId="322634703" sldId="266"/>
            <ac:picMk id="26" creationId="{3C5C4806-F2E7-471F-EB5F-6150ED60F361}"/>
          </ac:picMkLst>
        </pc:picChg>
        <pc:picChg chg="add del mod">
          <ac:chgData name="Jayden MacKenzie" userId="1e14dc86ffb2601f" providerId="LiveId" clId="{F7F48E28-4A8B-4215-A292-65B5CC86E4B3}" dt="2025-10-14T00:03:12.049" v="3104" actId="164"/>
          <ac:picMkLst>
            <pc:docMk/>
            <pc:sldMk cId="322634703" sldId="266"/>
            <ac:picMk id="29" creationId="{214F5A6C-DB85-060D-3117-8C5A4C554D6B}"/>
          </ac:picMkLst>
        </pc:picChg>
        <pc:picChg chg="add mod">
          <ac:chgData name="Jayden MacKenzie" userId="1e14dc86ffb2601f" providerId="LiveId" clId="{F7F48E28-4A8B-4215-A292-65B5CC86E4B3}" dt="2025-10-14T00:06:24.241" v="3462" actId="1076"/>
          <ac:picMkLst>
            <pc:docMk/>
            <pc:sldMk cId="322634703" sldId="266"/>
            <ac:picMk id="41" creationId="{2B700443-DFC6-0582-8CC5-5EE217EAB750}"/>
          </ac:picMkLst>
        </pc:picChg>
        <pc:picChg chg="add mod">
          <ac:chgData name="Jayden MacKenzie" userId="1e14dc86ffb2601f" providerId="LiveId" clId="{F7F48E28-4A8B-4215-A292-65B5CC86E4B3}" dt="2025-10-14T00:09:48.949" v="3485" actId="1076"/>
          <ac:picMkLst>
            <pc:docMk/>
            <pc:sldMk cId="322634703" sldId="266"/>
            <ac:picMk id="49" creationId="{DD8A52C2-430F-E559-6550-6134E5E4C30D}"/>
          </ac:picMkLst>
        </pc:picChg>
        <pc:picChg chg="add mod">
          <ac:chgData name="Jayden MacKenzie" userId="1e14dc86ffb2601f" providerId="LiveId" clId="{F7F48E28-4A8B-4215-A292-65B5CC86E4B3}" dt="2025-10-14T03:00:41.023" v="6645" actId="14100"/>
          <ac:picMkLst>
            <pc:docMk/>
            <pc:sldMk cId="322634703" sldId="266"/>
            <ac:picMk id="51" creationId="{0BC1EB61-4717-6D91-B4DB-7DA3A20B563B}"/>
          </ac:picMkLst>
        </pc:picChg>
        <pc:cxnChg chg="add del mod topLvl">
          <ac:chgData name="Jayden MacKenzie" userId="1e14dc86ffb2601f" providerId="LiveId" clId="{F7F48E28-4A8B-4215-A292-65B5CC86E4B3}" dt="2025-10-13T23:53:07.113" v="3011" actId="478"/>
          <ac:cxnSpMkLst>
            <pc:docMk/>
            <pc:sldMk cId="322634703" sldId="266"/>
            <ac:cxnSpMk id="8" creationId="{ED0D6E82-5E43-A449-9093-85CFD4E26E10}"/>
          </ac:cxnSpMkLst>
        </pc:cxnChg>
        <pc:cxnChg chg="add mod ord">
          <ac:chgData name="Jayden MacKenzie" userId="1e14dc86ffb2601f" providerId="LiveId" clId="{F7F48E28-4A8B-4215-A292-65B5CC86E4B3}" dt="2025-10-14T03:00:22.545" v="6636" actId="1035"/>
          <ac:cxnSpMkLst>
            <pc:docMk/>
            <pc:sldMk cId="322634703" sldId="266"/>
            <ac:cxnSpMk id="13" creationId="{06C72A42-1BD4-602F-B1D0-7508FE0FD509}"/>
          </ac:cxnSpMkLst>
        </pc:cxnChg>
        <pc:cxnChg chg="add del mod">
          <ac:chgData name="Jayden MacKenzie" userId="1e14dc86ffb2601f" providerId="LiveId" clId="{F7F48E28-4A8B-4215-A292-65B5CC86E4B3}" dt="2025-10-14T00:03:12.049" v="3104" actId="164"/>
          <ac:cxnSpMkLst>
            <pc:docMk/>
            <pc:sldMk cId="322634703" sldId="266"/>
            <ac:cxnSpMk id="31" creationId="{DE0A901E-95BD-F3F2-2DD0-14C485321312}"/>
          </ac:cxnSpMkLst>
        </pc:cxnChg>
        <pc:cxnChg chg="add mod">
          <ac:chgData name="Jayden MacKenzie" userId="1e14dc86ffb2601f" providerId="LiveId" clId="{F7F48E28-4A8B-4215-A292-65B5CC86E4B3}" dt="2025-10-14T00:09:11.588" v="3467" actId="208"/>
          <ac:cxnSpMkLst>
            <pc:docMk/>
            <pc:sldMk cId="322634703" sldId="266"/>
            <ac:cxnSpMk id="44" creationId="{D5DA7DB2-F482-1F3C-A92A-ED0366296652}"/>
          </ac:cxnSpMkLst>
        </pc:cxnChg>
        <pc:cxnChg chg="add mod">
          <ac:chgData name="Jayden MacKenzie" userId="1e14dc86ffb2601f" providerId="LiveId" clId="{F7F48E28-4A8B-4215-A292-65B5CC86E4B3}" dt="2025-10-17T11:02:50.866" v="6706" actId="14100"/>
          <ac:cxnSpMkLst>
            <pc:docMk/>
            <pc:sldMk cId="322634703" sldId="266"/>
            <ac:cxnSpMk id="53" creationId="{63394F57-D65A-745F-0E82-4332C76505A2}"/>
          </ac:cxnSpMkLst>
        </pc:cxnChg>
      </pc:sldChg>
      <pc:sldChg chg="addSp delSp modSp add mod">
        <pc:chgData name="Jayden MacKenzie" userId="1e14dc86ffb2601f" providerId="LiveId" clId="{F7F48E28-4A8B-4215-A292-65B5CC86E4B3}" dt="2025-10-15T00:50:24.833" v="6679" actId="313"/>
        <pc:sldMkLst>
          <pc:docMk/>
          <pc:sldMk cId="786777437" sldId="267"/>
        </pc:sldMkLst>
        <pc:spChg chg="mod">
          <ac:chgData name="Jayden MacKenzie" userId="1e14dc86ffb2601f" providerId="LiveId" clId="{F7F48E28-4A8B-4215-A292-65B5CC86E4B3}" dt="2025-10-14T00:22:22.994" v="4253" actId="20577"/>
          <ac:spMkLst>
            <pc:docMk/>
            <pc:sldMk cId="786777437" sldId="267"/>
            <ac:spMk id="2" creationId="{0A50AE4C-99BA-8146-7F0A-D1FD370B1043}"/>
          </ac:spMkLst>
        </pc:spChg>
        <pc:spChg chg="add mod">
          <ac:chgData name="Jayden MacKenzie" userId="1e14dc86ffb2601f" providerId="LiveId" clId="{F7F48E28-4A8B-4215-A292-65B5CC86E4B3}" dt="2025-10-14T00:22:37.714" v="4274" actId="1036"/>
          <ac:spMkLst>
            <pc:docMk/>
            <pc:sldMk cId="786777437" sldId="267"/>
            <ac:spMk id="7" creationId="{615E6874-9450-C471-2119-F7F35B2ABD65}"/>
          </ac:spMkLst>
        </pc:spChg>
        <pc:spChg chg="add mod">
          <ac:chgData name="Jayden MacKenzie" userId="1e14dc86ffb2601f" providerId="LiveId" clId="{F7F48E28-4A8B-4215-A292-65B5CC86E4B3}" dt="2025-10-14T00:22:37.714" v="4274" actId="1036"/>
          <ac:spMkLst>
            <pc:docMk/>
            <pc:sldMk cId="786777437" sldId="267"/>
            <ac:spMk id="8" creationId="{0325C0D2-2A6C-D08E-8667-8074A8907252}"/>
          </ac:spMkLst>
        </pc:spChg>
        <pc:spChg chg="add mod">
          <ac:chgData name="Jayden MacKenzie" userId="1e14dc86ffb2601f" providerId="LiveId" clId="{F7F48E28-4A8B-4215-A292-65B5CC86E4B3}" dt="2025-10-14T00:22:00.137" v="4184" actId="20577"/>
          <ac:spMkLst>
            <pc:docMk/>
            <pc:sldMk cId="786777437" sldId="267"/>
            <ac:spMk id="9" creationId="{417BE4F9-C4A4-B427-3A29-9D275B9F3DA5}"/>
          </ac:spMkLst>
        </pc:spChg>
        <pc:spChg chg="add mod">
          <ac:chgData name="Jayden MacKenzie" userId="1e14dc86ffb2601f" providerId="LiveId" clId="{F7F48E28-4A8B-4215-A292-65B5CC86E4B3}" dt="2025-10-14T00:23:38.846" v="4417" actId="14100"/>
          <ac:spMkLst>
            <pc:docMk/>
            <pc:sldMk cId="786777437" sldId="267"/>
            <ac:spMk id="14" creationId="{3BCC1406-23DF-7A65-8A74-08C0E713839F}"/>
          </ac:spMkLst>
        </pc:spChg>
        <pc:spChg chg="add mod">
          <ac:chgData name="Jayden MacKenzie" userId="1e14dc86ffb2601f" providerId="LiveId" clId="{F7F48E28-4A8B-4215-A292-65B5CC86E4B3}" dt="2025-10-14T00:24:45.149" v="4466" actId="1076"/>
          <ac:spMkLst>
            <pc:docMk/>
            <pc:sldMk cId="786777437" sldId="267"/>
            <ac:spMk id="16" creationId="{DBC8F35A-CBDB-9D7E-95BB-AC6AA4B82B6E}"/>
          </ac:spMkLst>
        </pc:spChg>
        <pc:spChg chg="mod">
          <ac:chgData name="Jayden MacKenzie" userId="1e14dc86ffb2601f" providerId="LiveId" clId="{F7F48E28-4A8B-4215-A292-65B5CC86E4B3}" dt="2025-10-15T00:50:24.833" v="6679" actId="313"/>
          <ac:spMkLst>
            <pc:docMk/>
            <pc:sldMk cId="786777437" sldId="267"/>
            <ac:spMk id="36" creationId="{53F25C11-01CC-2E8F-BE2A-21F3F5532DBA}"/>
          </ac:spMkLst>
        </pc:spChg>
        <pc:grpChg chg="add mod">
          <ac:chgData name="Jayden MacKenzie" userId="1e14dc86ffb2601f" providerId="LiveId" clId="{F7F48E28-4A8B-4215-A292-65B5CC86E4B3}" dt="2025-10-14T00:24:35.951" v="4462" actId="1035"/>
          <ac:grpSpMkLst>
            <pc:docMk/>
            <pc:sldMk cId="786777437" sldId="267"/>
            <ac:grpSpMk id="19" creationId="{FB9F33C8-A5A2-8DFF-D358-38C4373D7CC2}"/>
          </ac:grpSpMkLst>
        </pc:grpChg>
        <pc:picChg chg="mod">
          <ac:chgData name="Jayden MacKenzie" userId="1e14dc86ffb2601f" providerId="LiveId" clId="{F7F48E28-4A8B-4215-A292-65B5CC86E4B3}" dt="2025-10-14T00:21:13.897" v="3976" actId="1035"/>
          <ac:picMkLst>
            <pc:docMk/>
            <pc:sldMk cId="786777437" sldId="267"/>
            <ac:picMk id="5" creationId="{1A68FE1B-1991-8EA0-4DB7-FFB451FB7100}"/>
          </ac:picMkLst>
        </pc:picChg>
        <pc:picChg chg="add mod">
          <ac:chgData name="Jayden MacKenzie" userId="1e14dc86ffb2601f" providerId="LiveId" clId="{F7F48E28-4A8B-4215-A292-65B5CC86E4B3}" dt="2025-10-14T00:22:37.714" v="4274" actId="1036"/>
          <ac:picMkLst>
            <pc:docMk/>
            <pc:sldMk cId="786777437" sldId="267"/>
            <ac:picMk id="6" creationId="{2ABA1637-7059-EAA9-FBCF-AA79E5B5D5F1}"/>
          </ac:picMkLst>
        </pc:picChg>
        <pc:picChg chg="add mod">
          <ac:chgData name="Jayden MacKenzie" userId="1e14dc86ffb2601f" providerId="LiveId" clId="{F7F48E28-4A8B-4215-A292-65B5CC86E4B3}" dt="2025-10-14T00:22:37.714" v="4274" actId="1036"/>
          <ac:picMkLst>
            <pc:docMk/>
            <pc:sldMk cId="786777437" sldId="267"/>
            <ac:picMk id="10" creationId="{6F304D54-9FF1-354E-094A-94A46CEEEED6}"/>
          </ac:picMkLst>
        </pc:picChg>
        <pc:picChg chg="add mod">
          <ac:chgData name="Jayden MacKenzie" userId="1e14dc86ffb2601f" providerId="LiveId" clId="{F7F48E28-4A8B-4215-A292-65B5CC86E4B3}" dt="2025-10-14T00:22:31.317" v="4257" actId="1035"/>
          <ac:picMkLst>
            <pc:docMk/>
            <pc:sldMk cId="786777437" sldId="267"/>
            <ac:picMk id="11" creationId="{41174242-678A-81B4-99A5-D8A09A73C8BA}"/>
          </ac:picMkLst>
        </pc:picChg>
        <pc:picChg chg="add mod">
          <ac:chgData name="Jayden MacKenzie" userId="1e14dc86ffb2601f" providerId="LiveId" clId="{F7F48E28-4A8B-4215-A292-65B5CC86E4B3}" dt="2025-10-14T00:24:30.294" v="4448" actId="164"/>
          <ac:picMkLst>
            <pc:docMk/>
            <pc:sldMk cId="786777437" sldId="267"/>
            <ac:picMk id="15" creationId="{C3A8DC8F-1D68-6929-D913-688FE121AF99}"/>
          </ac:picMkLst>
        </pc:picChg>
        <pc:cxnChg chg="add mod">
          <ac:chgData name="Jayden MacKenzie" userId="1e14dc86ffb2601f" providerId="LiveId" clId="{F7F48E28-4A8B-4215-A292-65B5CC86E4B3}" dt="2025-10-14T00:24:30.294" v="4448" actId="164"/>
          <ac:cxnSpMkLst>
            <pc:docMk/>
            <pc:sldMk cId="786777437" sldId="267"/>
            <ac:cxnSpMk id="17" creationId="{3F768E21-6503-9EDC-B8F6-0C1C04E7AB65}"/>
          </ac:cxnSpMkLst>
        </pc:cxnChg>
        <pc:cxnChg chg="add mod">
          <ac:chgData name="Jayden MacKenzie" userId="1e14dc86ffb2601f" providerId="LiveId" clId="{F7F48E28-4A8B-4215-A292-65B5CC86E4B3}" dt="2025-10-14T00:24:30.294" v="4448" actId="164"/>
          <ac:cxnSpMkLst>
            <pc:docMk/>
            <pc:sldMk cId="786777437" sldId="267"/>
            <ac:cxnSpMk id="18" creationId="{6196AFC9-A933-F019-A7A4-D18B0F1DFEA1}"/>
          </ac:cxnSpMkLst>
        </pc:cxnChg>
      </pc:sldChg>
      <pc:sldChg chg="add del">
        <pc:chgData name="Jayden MacKenzie" userId="1e14dc86ffb2601f" providerId="LiveId" clId="{F7F48E28-4A8B-4215-A292-65B5CC86E4B3}" dt="2025-10-13T23:53:05.565" v="3007"/>
        <pc:sldMkLst>
          <pc:docMk/>
          <pc:sldMk cId="872821493" sldId="267"/>
        </pc:sldMkLst>
      </pc:sldChg>
      <pc:sldChg chg="modSp del mod">
        <pc:chgData name="Jayden MacKenzie" userId="1e14dc86ffb2601f" providerId="LiveId" clId="{F7F48E28-4A8B-4215-A292-65B5CC86E4B3}" dt="2025-10-08T03:44:20.364" v="245" actId="47"/>
        <pc:sldMkLst>
          <pc:docMk/>
          <pc:sldMk cId="1871518993" sldId="267"/>
        </pc:sldMkLst>
      </pc:sldChg>
      <pc:sldChg chg="addSp delSp modSp add del mod">
        <pc:chgData name="Jayden MacKenzie" userId="1e14dc86ffb2601f" providerId="LiveId" clId="{F7F48E28-4A8B-4215-A292-65B5CC86E4B3}" dt="2025-10-13T23:07:08.910" v="2161" actId="47"/>
        <pc:sldMkLst>
          <pc:docMk/>
          <pc:sldMk cId="2749201743" sldId="267"/>
        </pc:sldMkLst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650041637" sldId="268"/>
        </pc:sldMkLst>
      </pc:sldChg>
      <pc:sldChg chg="addSp delSp modSp add del mod">
        <pc:chgData name="Jayden MacKenzie" userId="1e14dc86ffb2601f" providerId="LiveId" clId="{F7F48E28-4A8B-4215-A292-65B5CC86E4B3}" dt="2025-10-14T00:50:39.733" v="5581" actId="2696"/>
        <pc:sldMkLst>
          <pc:docMk/>
          <pc:sldMk cId="1728628293" sldId="268"/>
        </pc:sldMkLst>
      </pc:sldChg>
      <pc:sldChg chg="addSp delSp modSp add del mod">
        <pc:chgData name="Jayden MacKenzie" userId="1e14dc86ffb2601f" providerId="LiveId" clId="{F7F48E28-4A8B-4215-A292-65B5CC86E4B3}" dt="2025-10-13T23:07:08.910" v="2161" actId="47"/>
        <pc:sldMkLst>
          <pc:docMk/>
          <pc:sldMk cId="2695107013" sldId="268"/>
        </pc:sldMkLst>
      </pc:sldChg>
      <pc:sldChg chg="addSp delSp modSp add mod">
        <pc:chgData name="Jayden MacKenzie" userId="1e14dc86ffb2601f" providerId="LiveId" clId="{F7F48E28-4A8B-4215-A292-65B5CC86E4B3}" dt="2025-10-15T00:50:25.682" v="6681" actId="313"/>
        <pc:sldMkLst>
          <pc:docMk/>
          <pc:sldMk cId="500013126" sldId="269"/>
        </pc:sldMkLst>
        <pc:spChg chg="add mod">
          <ac:chgData name="Jayden MacKenzie" userId="1e14dc86ffb2601f" providerId="LiveId" clId="{F7F48E28-4A8B-4215-A292-65B5CC86E4B3}" dt="2025-10-14T00:41:16.655" v="5047" actId="20577"/>
          <ac:spMkLst>
            <pc:docMk/>
            <pc:sldMk cId="500013126" sldId="269"/>
            <ac:spMk id="3" creationId="{21C36ED7-7C67-3AAD-0AE7-DF0FE247465B}"/>
          </ac:spMkLst>
        </pc:spChg>
        <pc:spChg chg="mod">
          <ac:chgData name="Jayden MacKenzie" userId="1e14dc86ffb2601f" providerId="LiveId" clId="{F7F48E28-4A8B-4215-A292-65B5CC86E4B3}" dt="2025-10-14T00:42:51.575" v="5073" actId="1076"/>
          <ac:spMkLst>
            <pc:docMk/>
            <pc:sldMk cId="500013126" sldId="269"/>
            <ac:spMk id="7" creationId="{1DD9A021-E146-BC8D-D6A1-AFF9203B5DD6}"/>
          </ac:spMkLst>
        </pc:spChg>
        <pc:spChg chg="add mod">
          <ac:chgData name="Jayden MacKenzie" userId="1e14dc86ffb2601f" providerId="LiveId" clId="{F7F48E28-4A8B-4215-A292-65B5CC86E4B3}" dt="2025-10-14T00:44:50.643" v="5170" actId="20577"/>
          <ac:spMkLst>
            <pc:docMk/>
            <pc:sldMk cId="500013126" sldId="269"/>
            <ac:spMk id="15" creationId="{79B0FA70-A8CE-BBC6-514D-9429DA028B7A}"/>
          </ac:spMkLst>
        </pc:spChg>
        <pc:spChg chg="add mod">
          <ac:chgData name="Jayden MacKenzie" userId="1e14dc86ffb2601f" providerId="LiveId" clId="{F7F48E28-4A8B-4215-A292-65B5CC86E4B3}" dt="2025-10-14T00:48:10.896" v="5506" actId="20577"/>
          <ac:spMkLst>
            <pc:docMk/>
            <pc:sldMk cId="500013126" sldId="269"/>
            <ac:spMk id="17" creationId="{C0AA416A-FFAF-92AA-A146-C2D13E577435}"/>
          </ac:spMkLst>
        </pc:spChg>
        <pc:spChg chg="add mod">
          <ac:chgData name="Jayden MacKenzie" userId="1e14dc86ffb2601f" providerId="LiveId" clId="{F7F48E28-4A8B-4215-A292-65B5CC86E4B3}" dt="2025-10-14T00:48:06.651" v="5504" actId="20577"/>
          <ac:spMkLst>
            <pc:docMk/>
            <pc:sldMk cId="500013126" sldId="269"/>
            <ac:spMk id="19" creationId="{D31066F8-175C-93A5-5964-4DBA2B70ECF3}"/>
          </ac:spMkLst>
        </pc:spChg>
        <pc:spChg chg="mod">
          <ac:chgData name="Jayden MacKenzie" userId="1e14dc86ffb2601f" providerId="LiveId" clId="{F7F48E28-4A8B-4215-A292-65B5CC86E4B3}" dt="2025-10-15T00:50:25.682" v="6681" actId="313"/>
          <ac:spMkLst>
            <pc:docMk/>
            <pc:sldMk cId="500013126" sldId="269"/>
            <ac:spMk id="36" creationId="{A77A4C07-0572-070B-D535-1E2F76D36679}"/>
          </ac:spMkLst>
        </pc:spChg>
        <pc:picChg chg="add mod">
          <ac:chgData name="Jayden MacKenzie" userId="1e14dc86ffb2601f" providerId="LiveId" clId="{F7F48E28-4A8B-4215-A292-65B5CC86E4B3}" dt="2025-10-14T00:42:34.141" v="5062" actId="1076"/>
          <ac:picMkLst>
            <pc:docMk/>
            <pc:sldMk cId="500013126" sldId="269"/>
            <ac:picMk id="11" creationId="{434C0A0C-CC28-D3FA-7C7B-DCFC4D8ECA98}"/>
          </ac:picMkLst>
        </pc:picChg>
        <pc:picChg chg="add mod">
          <ac:chgData name="Jayden MacKenzie" userId="1e14dc86ffb2601f" providerId="LiveId" clId="{F7F48E28-4A8B-4215-A292-65B5CC86E4B3}" dt="2025-10-14T00:45:09.022" v="5174" actId="1076"/>
          <ac:picMkLst>
            <pc:docMk/>
            <pc:sldMk cId="500013126" sldId="269"/>
            <ac:picMk id="13" creationId="{F3EAF3E5-2F0F-1117-4B5D-C36B836E6265}"/>
          </ac:picMkLst>
        </pc:picChg>
        <pc:picChg chg="add mod">
          <ac:chgData name="Jayden MacKenzie" userId="1e14dc86ffb2601f" providerId="LiveId" clId="{F7F48E28-4A8B-4215-A292-65B5CC86E4B3}" dt="2025-10-14T00:44:27.872" v="5080" actId="1076"/>
          <ac:picMkLst>
            <pc:docMk/>
            <pc:sldMk cId="500013126" sldId="269"/>
            <ac:picMk id="14" creationId="{CAC39D73-8781-5D03-DFF2-A0B5F3809E9C}"/>
          </ac:picMkLst>
        </pc:picChg>
        <pc:picChg chg="add mod">
          <ac:chgData name="Jayden MacKenzie" userId="1e14dc86ffb2601f" providerId="LiveId" clId="{F7F48E28-4A8B-4215-A292-65B5CC86E4B3}" dt="2025-10-14T00:48:01.451" v="5500" actId="1076"/>
          <ac:picMkLst>
            <pc:docMk/>
            <pc:sldMk cId="500013126" sldId="269"/>
            <ac:picMk id="16" creationId="{EEC7D6DD-3EF6-4A64-7741-7EBFE3038A15}"/>
          </ac:picMkLst>
        </pc:picChg>
        <pc:picChg chg="add mod">
          <ac:chgData name="Jayden MacKenzie" userId="1e14dc86ffb2601f" providerId="LiveId" clId="{F7F48E28-4A8B-4215-A292-65B5CC86E4B3}" dt="2025-10-14T00:48:01.451" v="5500" actId="1076"/>
          <ac:picMkLst>
            <pc:docMk/>
            <pc:sldMk cId="500013126" sldId="269"/>
            <ac:picMk id="18" creationId="{77F7F4B2-0E8B-54CE-12F8-1D43E14A8998}"/>
          </ac:picMkLst>
        </pc:picChg>
        <pc:cxnChg chg="add mod ord">
          <ac:chgData name="Jayden MacKenzie" userId="1e14dc86ffb2601f" providerId="LiveId" clId="{F7F48E28-4A8B-4215-A292-65B5CC86E4B3}" dt="2025-10-14T00:42:39.436" v="5070" actId="1037"/>
          <ac:cxnSpMkLst>
            <pc:docMk/>
            <pc:sldMk cId="500013126" sldId="269"/>
            <ac:cxnSpMk id="32" creationId="{6AB97184-BE44-90B5-E7A7-F104BEE51A49}"/>
          </ac:cxnSpMkLst>
        </pc:cxnChg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1821026041" sldId="269"/>
        </pc:sldMkLst>
      </pc:sldChg>
      <pc:sldChg chg="addSp delSp modSp add del mod ord">
        <pc:chgData name="Jayden MacKenzie" userId="1e14dc86ffb2601f" providerId="LiveId" clId="{F7F48E28-4A8B-4215-A292-65B5CC86E4B3}" dt="2025-10-13T23:07:08.910" v="2161" actId="47"/>
        <pc:sldMkLst>
          <pc:docMk/>
          <pc:sldMk cId="2556540812" sldId="269"/>
        </pc:sldMkLst>
      </pc:sldChg>
      <pc:sldChg chg="add del">
        <pc:chgData name="Jayden MacKenzie" userId="1e14dc86ffb2601f" providerId="LiveId" clId="{F7F48E28-4A8B-4215-A292-65B5CC86E4B3}" dt="2025-10-14T00:25:52.153" v="4549"/>
        <pc:sldMkLst>
          <pc:docMk/>
          <pc:sldMk cId="3141258791" sldId="269"/>
        </pc:sldMkLst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869503102" sldId="270"/>
        </pc:sldMkLst>
      </pc:sldChg>
      <pc:sldChg chg="addSp delSp modSp add del mod">
        <pc:chgData name="Jayden MacKenzie" userId="1e14dc86ffb2601f" providerId="LiveId" clId="{F7F48E28-4A8B-4215-A292-65B5CC86E4B3}" dt="2025-10-13T23:07:08.910" v="2161" actId="47"/>
        <pc:sldMkLst>
          <pc:docMk/>
          <pc:sldMk cId="872624237" sldId="270"/>
        </pc:sldMkLst>
      </pc:sldChg>
      <pc:sldChg chg="addSp delSp modSp add mod">
        <pc:chgData name="Jayden MacKenzie" userId="1e14dc86ffb2601f" providerId="LiveId" clId="{F7F48E28-4A8B-4215-A292-65B5CC86E4B3}" dt="2025-10-15T00:50:26.229" v="6682" actId="313"/>
        <pc:sldMkLst>
          <pc:docMk/>
          <pc:sldMk cId="2556540812" sldId="270"/>
        </pc:sldMkLst>
        <pc:spChg chg="add del mod">
          <ac:chgData name="Jayden MacKenzie" userId="1e14dc86ffb2601f" providerId="LiveId" clId="{F7F48E28-4A8B-4215-A292-65B5CC86E4B3}" dt="2025-10-14T02:59:11.287" v="6575" actId="113"/>
          <ac:spMkLst>
            <pc:docMk/>
            <pc:sldMk cId="2556540812" sldId="270"/>
            <ac:spMk id="3" creationId="{EBEC81A8-5D75-D0B1-4A08-260494ECC9D2}"/>
          </ac:spMkLst>
        </pc:spChg>
        <pc:spChg chg="add mod">
          <ac:chgData name="Jayden MacKenzie" userId="1e14dc86ffb2601f" providerId="LiveId" clId="{F7F48E28-4A8B-4215-A292-65B5CC86E4B3}" dt="2025-10-14T01:30:27.750" v="6360" actId="14100"/>
          <ac:spMkLst>
            <pc:docMk/>
            <pc:sldMk cId="2556540812" sldId="270"/>
            <ac:spMk id="18" creationId="{F44A6CA0-7755-BC91-D322-B6E032093BB8}"/>
          </ac:spMkLst>
        </pc:spChg>
        <pc:spChg chg="add mod">
          <ac:chgData name="Jayden MacKenzie" userId="1e14dc86ffb2601f" providerId="LiveId" clId="{F7F48E28-4A8B-4215-A292-65B5CC86E4B3}" dt="2025-10-14T02:55:17.682" v="6435" actId="1076"/>
          <ac:spMkLst>
            <pc:docMk/>
            <pc:sldMk cId="2556540812" sldId="270"/>
            <ac:spMk id="24" creationId="{DD81470C-E44D-4FB1-258E-CF183C22A1AE}"/>
          </ac:spMkLst>
        </pc:spChg>
        <pc:spChg chg="add mod">
          <ac:chgData name="Jayden MacKenzie" userId="1e14dc86ffb2601f" providerId="LiveId" clId="{F7F48E28-4A8B-4215-A292-65B5CC86E4B3}" dt="2025-10-14T02:55:04.748" v="6432" actId="14100"/>
          <ac:spMkLst>
            <pc:docMk/>
            <pc:sldMk cId="2556540812" sldId="270"/>
            <ac:spMk id="25" creationId="{A65EAF08-6AEE-41D3-44E8-C428AFDC4401}"/>
          </ac:spMkLst>
        </pc:spChg>
        <pc:spChg chg="add mod">
          <ac:chgData name="Jayden MacKenzie" userId="1e14dc86ffb2601f" providerId="LiveId" clId="{F7F48E28-4A8B-4215-A292-65B5CC86E4B3}" dt="2025-10-14T02:57:11.322" v="6561" actId="14100"/>
          <ac:spMkLst>
            <pc:docMk/>
            <pc:sldMk cId="2556540812" sldId="270"/>
            <ac:spMk id="26" creationId="{24516447-BE3B-7243-BD22-E27D8BB75B0C}"/>
          </ac:spMkLst>
        </pc:spChg>
        <pc:spChg chg="add mod ord">
          <ac:chgData name="Jayden MacKenzie" userId="1e14dc86ffb2601f" providerId="LiveId" clId="{F7F48E28-4A8B-4215-A292-65B5CC86E4B3}" dt="2025-10-14T02:57:07.715" v="6560" actId="167"/>
          <ac:spMkLst>
            <pc:docMk/>
            <pc:sldMk cId="2556540812" sldId="270"/>
            <ac:spMk id="28" creationId="{CF91CCE4-1E03-E5D8-FBE7-FFC7EB9A3C20}"/>
          </ac:spMkLst>
        </pc:spChg>
        <pc:spChg chg="add mod ord">
          <ac:chgData name="Jayden MacKenzie" userId="1e14dc86ffb2601f" providerId="LiveId" clId="{F7F48E28-4A8B-4215-A292-65B5CC86E4B3}" dt="2025-10-14T02:58:31.265" v="6565" actId="167"/>
          <ac:spMkLst>
            <pc:docMk/>
            <pc:sldMk cId="2556540812" sldId="270"/>
            <ac:spMk id="30" creationId="{E9CD2307-8C5F-A163-EA80-619B2EC91950}"/>
          </ac:spMkLst>
        </pc:spChg>
        <pc:spChg chg="mod">
          <ac:chgData name="Jayden MacKenzie" userId="1e14dc86ffb2601f" providerId="LiveId" clId="{F7F48E28-4A8B-4215-A292-65B5CC86E4B3}" dt="2025-10-15T00:50:26.229" v="6682" actId="313"/>
          <ac:spMkLst>
            <pc:docMk/>
            <pc:sldMk cId="2556540812" sldId="270"/>
            <ac:spMk id="36" creationId="{228FE098-9652-09DF-8BF5-2842A8EEE389}"/>
          </ac:spMkLst>
        </pc:spChg>
        <pc:spChg chg="mod">
          <ac:chgData name="Jayden MacKenzie" userId="1e14dc86ffb2601f" providerId="LiveId" clId="{F7F48E28-4A8B-4215-A292-65B5CC86E4B3}" dt="2025-10-14T00:50:14.366" v="5579" actId="20577"/>
          <ac:spMkLst>
            <pc:docMk/>
            <pc:sldMk cId="2556540812" sldId="270"/>
            <ac:spMk id="37" creationId="{66EF33FB-9EFC-C52C-FC6A-CC39C84C58D7}"/>
          </ac:spMkLst>
        </pc:spChg>
        <pc:spChg chg="add del mod">
          <ac:chgData name="Jayden MacKenzie" userId="1e14dc86ffb2601f" providerId="LiveId" clId="{F7F48E28-4A8B-4215-A292-65B5CC86E4B3}" dt="2025-10-14T01:00:19.505" v="6114" actId="1076"/>
          <ac:spMkLst>
            <pc:docMk/>
            <pc:sldMk cId="2556540812" sldId="270"/>
            <ac:spMk id="48" creationId="{BA5BA74B-C9AE-12EC-1B13-84FC9A64F432}"/>
          </ac:spMkLst>
        </pc:spChg>
        <pc:picChg chg="add mod">
          <ac:chgData name="Jayden MacKenzie" userId="1e14dc86ffb2601f" providerId="LiveId" clId="{F7F48E28-4A8B-4215-A292-65B5CC86E4B3}" dt="2025-10-14T02:59:03.331" v="6574" actId="1036"/>
          <ac:picMkLst>
            <pc:docMk/>
            <pc:sldMk cId="2556540812" sldId="270"/>
            <ac:picMk id="7" creationId="{7D102C12-4BD5-619F-A6AA-508B79F414EA}"/>
          </ac:picMkLst>
        </pc:picChg>
        <pc:picChg chg="add mod">
          <ac:chgData name="Jayden MacKenzie" userId="1e14dc86ffb2601f" providerId="LiveId" clId="{F7F48E28-4A8B-4215-A292-65B5CC86E4B3}" dt="2025-10-14T01:00:19.505" v="6114" actId="1076"/>
          <ac:picMkLst>
            <pc:docMk/>
            <pc:sldMk cId="2556540812" sldId="270"/>
            <ac:picMk id="11" creationId="{9AC80A1A-57DC-3946-BB46-02B8B610E3C6}"/>
          </ac:picMkLst>
        </pc:picChg>
        <pc:picChg chg="add mod">
          <ac:chgData name="Jayden MacKenzie" userId="1e14dc86ffb2601f" providerId="LiveId" clId="{F7F48E28-4A8B-4215-A292-65B5CC86E4B3}" dt="2025-10-14T01:00:53.725" v="6121" actId="1076"/>
          <ac:picMkLst>
            <pc:docMk/>
            <pc:sldMk cId="2556540812" sldId="270"/>
            <ac:picMk id="19" creationId="{F479E4CF-62F7-4D70-460A-378B7EDDBD6C}"/>
          </ac:picMkLst>
        </pc:picChg>
        <pc:picChg chg="add mod">
          <ac:chgData name="Jayden MacKenzie" userId="1e14dc86ffb2601f" providerId="LiveId" clId="{F7F48E28-4A8B-4215-A292-65B5CC86E4B3}" dt="2025-10-14T01:02:32.714" v="6359" actId="1036"/>
          <ac:picMkLst>
            <pc:docMk/>
            <pc:sldMk cId="2556540812" sldId="270"/>
            <ac:picMk id="20" creationId="{D461144D-6DEA-6B72-F788-678172A01529}"/>
          </ac:picMkLst>
        </pc:picChg>
        <pc:picChg chg="add mod">
          <ac:chgData name="Jayden MacKenzie" userId="1e14dc86ffb2601f" providerId="LiveId" clId="{F7F48E28-4A8B-4215-A292-65B5CC86E4B3}" dt="2025-10-14T02:55:14.862" v="6434" actId="1076"/>
          <ac:picMkLst>
            <pc:docMk/>
            <pc:sldMk cId="2556540812" sldId="270"/>
            <ac:picMk id="22" creationId="{58470C22-5F17-19BE-C460-4F67DCDF14C2}"/>
          </ac:picMkLst>
        </pc:picChg>
        <pc:picChg chg="add mod">
          <ac:chgData name="Jayden MacKenzie" userId="1e14dc86ffb2601f" providerId="LiveId" clId="{F7F48E28-4A8B-4215-A292-65B5CC86E4B3}" dt="2025-10-14T02:55:28.843" v="6437" actId="1076"/>
          <ac:picMkLst>
            <pc:docMk/>
            <pc:sldMk cId="2556540812" sldId="270"/>
            <ac:picMk id="27" creationId="{268C5D2A-AEA1-C9CB-CCB4-EA9DF7E3ED85}"/>
          </ac:picMkLst>
        </pc:picChg>
        <pc:picChg chg="add del">
          <ac:chgData name="Jayden MacKenzie" userId="1e14dc86ffb2601f" providerId="LiveId" clId="{F7F48E28-4A8B-4215-A292-65B5CC86E4B3}" dt="2025-10-14T00:47:53.398" v="5499" actId="478"/>
          <ac:picMkLst>
            <pc:docMk/>
            <pc:sldMk cId="2556540812" sldId="270"/>
            <ac:picMk id="55" creationId="{C79E3F98-DC82-9576-295B-8D271A1A9866}"/>
          </ac:picMkLst>
        </pc:picChg>
        <pc:cxnChg chg="add mod">
          <ac:chgData name="Jayden MacKenzie" userId="1e14dc86ffb2601f" providerId="LiveId" clId="{F7F48E28-4A8B-4215-A292-65B5CC86E4B3}" dt="2025-10-14T02:56:58.301" v="6559"/>
          <ac:cxnSpMkLst>
            <pc:docMk/>
            <pc:sldMk cId="2556540812" sldId="270"/>
            <ac:cxnSpMk id="29" creationId="{5D3BFCC6-D907-9A7C-D4DD-5493BB6EDA60}"/>
          </ac:cxnSpMkLst>
        </pc:cxnChg>
        <pc:cxnChg chg="add mod">
          <ac:chgData name="Jayden MacKenzie" userId="1e14dc86ffb2601f" providerId="LiveId" clId="{F7F48E28-4A8B-4215-A292-65B5CC86E4B3}" dt="2025-10-14T02:58:17.335" v="6564" actId="14100"/>
          <ac:cxnSpMkLst>
            <pc:docMk/>
            <pc:sldMk cId="2556540812" sldId="270"/>
            <ac:cxnSpMk id="31" creationId="{9E162AE6-FB48-C58D-BA92-952724D9AA07}"/>
          </ac:cxnSpMkLst>
        </pc:cxnChg>
      </pc:sldChg>
      <pc:sldChg chg="add del">
        <pc:chgData name="Jayden MacKenzie" userId="1e14dc86ffb2601f" providerId="LiveId" clId="{F7F48E28-4A8B-4215-A292-65B5CC86E4B3}" dt="2025-10-14T00:46:50.291" v="5496" actId="47"/>
        <pc:sldMkLst>
          <pc:docMk/>
          <pc:sldMk cId="3707733513" sldId="270"/>
        </pc:sldMkLst>
      </pc:sldChg>
      <pc:sldChg chg="add del">
        <pc:chgData name="Jayden MacKenzie" userId="1e14dc86ffb2601f" providerId="LiveId" clId="{F7F48E28-4A8B-4215-A292-65B5CC86E4B3}" dt="2025-10-08T04:10:50.782" v="1661" actId="47"/>
        <pc:sldMkLst>
          <pc:docMk/>
          <pc:sldMk cId="4159463020" sldId="270"/>
        </pc:sldMkLst>
      </pc:sldChg>
      <pc:sldChg chg="modSp add mod">
        <pc:chgData name="Jayden MacKenzie" userId="1e14dc86ffb2601f" providerId="LiveId" clId="{F7F48E28-4A8B-4215-A292-65B5CC86E4B3}" dt="2025-10-15T00:50:25.217" v="6680" actId="313"/>
        <pc:sldMkLst>
          <pc:docMk/>
          <pc:sldMk cId="2936567812" sldId="271"/>
        </pc:sldMkLst>
        <pc:spChg chg="mod">
          <ac:chgData name="Jayden MacKenzie" userId="1e14dc86ffb2601f" providerId="LiveId" clId="{F7F48E28-4A8B-4215-A292-65B5CC86E4B3}" dt="2025-10-15T00:50:25.217" v="6680" actId="313"/>
          <ac:spMkLst>
            <pc:docMk/>
            <pc:sldMk cId="2936567812" sldId="271"/>
            <ac:spMk id="36" creationId="{1BAA0DB3-A707-AFA1-CD1B-4399FFC0DCAE}"/>
          </ac:spMkLst>
        </pc:spChg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4227204736" sldId="27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9FBA2-ABF1-7D4A-A436-34359059030A}" type="datetimeFigureOut">
              <a:rPr lang="en-AU" smtClean="0"/>
              <a:t>17/10/2025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2C8D9B-2D70-1944-B545-48179E5088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7901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1pPr>
    <a:lvl2pPr marL="497754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2pPr>
    <a:lvl3pPr marL="995507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3pPr>
    <a:lvl4pPr marL="1493261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4pPr>
    <a:lvl5pPr marL="1991015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5pPr>
    <a:lvl6pPr marL="2488768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6pPr>
    <a:lvl7pPr marL="2986522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7pPr>
    <a:lvl8pPr marL="3484275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8pPr>
    <a:lvl9pPr marL="3982029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2C8D9B-2D70-1944-B545-48179E508847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5924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02A48-2118-9EE9-0D76-2E699D594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F42DC7-F89C-FB2E-4E64-BFED9E222B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2D984F-5184-D820-5E8C-77DEF1DAC9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E28FC7-7376-4D88-BEEC-51ECCDFC8B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2C8D9B-2D70-1944-B545-48179E508847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2472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83557-75EF-5258-455C-8F2DAEDAD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31835B-6976-8798-0F01-61FC45C6E5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BBD706-A5FF-B0FC-4420-95B7D9CF8D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69DC9-3D0E-A813-99D1-725A47EBC1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2C8D9B-2D70-1944-B545-48179E508847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3917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3EF10-4D28-B696-6B3D-3D896299C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FFAD70-F586-AD8D-336A-49B200C2BE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4EA3D0-6EC4-5500-930D-5C4AE7F2CB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4968FD-D219-5CC4-A35C-E1C199C2D6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2C8D9B-2D70-1944-B545-48179E508847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4187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B67C-7BFD-4CA5-9FE2-09D9EB951D7D}" type="datetime1">
              <a:rPr lang="en-AU" smtClean="0"/>
              <a:t>17/10/2025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2905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C11E-2947-460C-8B74-03AE5725C9FB}" type="datetime1">
              <a:rPr lang="en-AU" smtClean="0"/>
              <a:t>17/10/2025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6258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39463-B6E7-44BD-9CAE-C4943B0366BE}" type="datetime1">
              <a:rPr lang="en-AU" smtClean="0"/>
              <a:t>17/10/2025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744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FD243-E7FB-4157-8C00-14A0761B9598}" type="datetime1">
              <a:rPr lang="en-AU" smtClean="0"/>
              <a:t>17/10/2025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7741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82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82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7FCA0-5B4B-4D5E-B60F-A330E32CAE67}" type="datetime1">
              <a:rPr lang="en-AU" smtClean="0"/>
              <a:t>17/10/2025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0968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0B07D-9185-48A3-85AA-AA6D51BB882F}" type="datetime1">
              <a:rPr lang="en-AU" smtClean="0"/>
              <a:t>17/10/2025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8185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C37A6-136D-47F8-9B87-784A5D6EFFB9}" type="datetime1">
              <a:rPr lang="en-AU" smtClean="0"/>
              <a:t>17/10/2025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8100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6F89F-CE27-4A9D-8DEC-97A23B5CBB18}" type="datetime1">
              <a:rPr lang="en-AU" smtClean="0"/>
              <a:t>17/10/2025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1477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8C45D-E0DE-466A-8AA1-9C7A2B962793}" type="datetime1">
              <a:rPr lang="en-AU" smtClean="0"/>
              <a:t>17/10/2025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3799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80E21-216E-4B75-83B9-1E583F3ACDFF}" type="datetime1">
              <a:rPr lang="en-AU" smtClean="0"/>
              <a:t>17/10/2025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5317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7192A-5902-482B-938D-2BF938540946}" type="datetime1">
              <a:rPr lang="en-AU" smtClean="0"/>
              <a:t>17/10/2025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9041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0087FE-13CD-4F0E-8317-9E58BB797CF9}" type="datetime1">
              <a:rPr lang="en-AU" smtClean="0"/>
              <a:t>17/10/2025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1080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C106CA-20DC-516A-5B6B-A15ED671ED14}"/>
              </a:ext>
            </a:extLst>
          </p:cNvPr>
          <p:cNvSpPr/>
          <p:nvPr/>
        </p:nvSpPr>
        <p:spPr>
          <a:xfrm>
            <a:off x="5687736" y="9714451"/>
            <a:ext cx="1700927" cy="7645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56389C-2AFF-E5E7-67C6-8EC37CAC8C96}"/>
              </a:ext>
            </a:extLst>
          </p:cNvPr>
          <p:cNvSpPr txBox="1"/>
          <p:nvPr/>
        </p:nvSpPr>
        <p:spPr>
          <a:xfrm>
            <a:off x="3172691" y="2382982"/>
            <a:ext cx="38314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9600" b="1" dirty="0">
                <a:solidFill>
                  <a:srgbClr val="7030A0"/>
                </a:solidFill>
              </a:rPr>
              <a:t>FUNGI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0E80AE-A4C5-EB43-FD16-1C101A3DCDB2}"/>
              </a:ext>
            </a:extLst>
          </p:cNvPr>
          <p:cNvSpPr txBox="1"/>
          <p:nvPr/>
        </p:nvSpPr>
        <p:spPr>
          <a:xfrm>
            <a:off x="5067440" y="3327879"/>
            <a:ext cx="19367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9600" b="1" dirty="0">
                <a:solidFill>
                  <a:srgbClr val="7030A0"/>
                </a:solidFill>
              </a:rPr>
              <a:t>KIT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CD99DD-0475-41D1-B548-D8AA1B35EC38}"/>
              </a:ext>
            </a:extLst>
          </p:cNvPr>
          <p:cNvSpPr txBox="1"/>
          <p:nvPr/>
        </p:nvSpPr>
        <p:spPr>
          <a:xfrm>
            <a:off x="4591049" y="4782699"/>
            <a:ext cx="24131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2800" i="1" dirty="0"/>
              <a:t>Plotting Guide</a:t>
            </a:r>
          </a:p>
        </p:txBody>
      </p:sp>
      <p:pic>
        <p:nvPicPr>
          <p:cNvPr id="9" name="Picture 8" descr="A black and purple sign&#10;&#10;AI-generated content may be incorrect.">
            <a:extLst>
              <a:ext uri="{FF2B5EF4-FFF2-40B4-BE49-F238E27FC236}">
                <a16:creationId xmlns:a16="http://schemas.microsoft.com/office/drawing/2014/main" id="{8951C55B-C4A1-C233-CE1E-7DA8EDEB1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9636" y="9793551"/>
            <a:ext cx="1486910" cy="5903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970AB30-9BCB-1298-3009-57BDE4F08894}"/>
              </a:ext>
            </a:extLst>
          </p:cNvPr>
          <p:cNvSpPr txBox="1"/>
          <p:nvPr/>
        </p:nvSpPr>
        <p:spPr>
          <a:xfrm>
            <a:off x="5832073" y="1512938"/>
            <a:ext cx="11721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7200" i="1" dirty="0">
                <a:solidFill>
                  <a:srgbClr val="A568D2"/>
                </a:solidFill>
              </a:rPr>
              <a:t>03</a:t>
            </a:r>
            <a:endParaRPr lang="en-AU" sz="9600" i="1" dirty="0">
              <a:solidFill>
                <a:srgbClr val="A568D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373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1F66C-AB70-1D7A-0608-96BA721F8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27">
            <a:extLst>
              <a:ext uri="{FF2B5EF4-FFF2-40B4-BE49-F238E27FC236}">
                <a16:creationId xmlns:a16="http://schemas.microsoft.com/office/drawing/2014/main" id="{B0E17F97-4C6D-2F97-0965-F03837AA6FE7}"/>
              </a:ext>
            </a:extLst>
          </p:cNvPr>
          <p:cNvSpPr/>
          <p:nvPr/>
        </p:nvSpPr>
        <p:spPr>
          <a:xfrm>
            <a:off x="286544" y="1227653"/>
            <a:ext cx="7023471" cy="455670"/>
          </a:xfrm>
          <a:prstGeom prst="roundRect">
            <a:avLst>
              <a:gd name="adj" fmla="val 1260"/>
            </a:avLst>
          </a:prstGeom>
          <a:solidFill>
            <a:srgbClr val="FF0000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0D6E82-5E43-A449-9093-85CFD4E26E10}"/>
              </a:ext>
            </a:extLst>
          </p:cNvPr>
          <p:cNvCxnSpPr/>
          <p:nvPr/>
        </p:nvCxnSpPr>
        <p:spPr>
          <a:xfrm>
            <a:off x="286544" y="1227652"/>
            <a:ext cx="7023471" cy="0"/>
          </a:xfrm>
          <a:prstGeom prst="lin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EC3F2-7FE8-A537-DD37-35A29A384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562" y="1235940"/>
            <a:ext cx="6544550" cy="44738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sz="1400" dirty="0"/>
              <a:t>Disconnect the </a:t>
            </a:r>
            <a:r>
              <a:rPr lang="en-AU" sz="1400" b="1" dirty="0"/>
              <a:t>battery and</a:t>
            </a:r>
            <a:r>
              <a:rPr lang="en-AU" sz="1400" dirty="0"/>
              <a:t> </a:t>
            </a:r>
            <a:r>
              <a:rPr lang="en-AU" sz="1400" b="1" dirty="0"/>
              <a:t>analogue-to-digital converter (ADC)</a:t>
            </a:r>
            <a:r>
              <a:rPr lang="en-AU" sz="1400" dirty="0"/>
              <a:t> from the Raspberry Pi Pico by unplugging the wires before continuing.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47947C-5760-0EC7-285E-49BA9F5E91CC}"/>
              </a:ext>
            </a:extLst>
          </p:cNvPr>
          <p:cNvSpPr/>
          <p:nvPr/>
        </p:nvSpPr>
        <p:spPr>
          <a:xfrm>
            <a:off x="0" y="0"/>
            <a:ext cx="7559675" cy="5809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2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D45ACC2-C707-BEAA-DB86-A3F818B74E3A}"/>
              </a:ext>
            </a:extLst>
          </p:cNvPr>
          <p:cNvSpPr txBox="1"/>
          <p:nvPr/>
        </p:nvSpPr>
        <p:spPr>
          <a:xfrm>
            <a:off x="120505" y="134981"/>
            <a:ext cx="2496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chemeClr val="bg1"/>
                </a:solidFill>
              </a:rPr>
              <a:t>Fungi Kit </a:t>
            </a:r>
            <a:r>
              <a:rPr lang="en-AU" dirty="0">
                <a:solidFill>
                  <a:schemeClr val="bg1"/>
                </a:solidFill>
                <a:latin typeface="Aptos Light" panose="020B0004020202020204" pitchFamily="34" charset="0"/>
              </a:rPr>
              <a:t>Plotting Guide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E634A64-6188-4D06-170C-C02EE33F793B}"/>
              </a:ext>
            </a:extLst>
          </p:cNvPr>
          <p:cNvSpPr txBox="1"/>
          <p:nvPr/>
        </p:nvSpPr>
        <p:spPr>
          <a:xfrm>
            <a:off x="403592" y="805053"/>
            <a:ext cx="48222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b="1" dirty="0">
                <a:solidFill>
                  <a:srgbClr val="7030A0"/>
                </a:solidFill>
              </a:rPr>
              <a:t>Step 1: Saving the Data from the Raspberry Pi Pico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7AC1B13-C1EA-739F-E737-4EE7C0A39B29}"/>
              </a:ext>
            </a:extLst>
          </p:cNvPr>
          <p:cNvSpPr txBox="1"/>
          <p:nvPr/>
        </p:nvSpPr>
        <p:spPr>
          <a:xfrm>
            <a:off x="2235982" y="4743054"/>
            <a:ext cx="4716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100" i="1" dirty="0"/>
              <a:t>fig. 1</a:t>
            </a:r>
          </a:p>
        </p:txBody>
      </p:sp>
      <p:pic>
        <p:nvPicPr>
          <p:cNvPr id="60" name="Picture 59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93CD4F0E-DCDC-8CC4-F318-D1A94140C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656" y="103526"/>
            <a:ext cx="969096" cy="384788"/>
          </a:xfrm>
          <a:prstGeom prst="rect">
            <a:avLst/>
          </a:prstGeom>
        </p:spPr>
      </p:pic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AF6259F6-5BE2-AB5D-2163-F4EEE9C2C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2</a:t>
            </a:fld>
            <a:endParaRPr lang="en-AU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45E8B7B-98C3-0BD7-F81A-4E87D9B4F682}"/>
              </a:ext>
            </a:extLst>
          </p:cNvPr>
          <p:cNvSpPr txBox="1">
            <a:spLocks/>
          </p:cNvSpPr>
          <p:nvPr/>
        </p:nvSpPr>
        <p:spPr>
          <a:xfrm>
            <a:off x="507562" y="1785226"/>
            <a:ext cx="5382723" cy="606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sz="1400" dirty="0"/>
              <a:t>Reopen Thonny, then plug the Raspberry Pi Pico back into the computer and press the red </a:t>
            </a:r>
            <a:r>
              <a:rPr lang="en-AU" sz="1400" b="1" dirty="0"/>
              <a:t>Stop</a:t>
            </a:r>
            <a:r>
              <a:rPr lang="en-AU" sz="1400" dirty="0"/>
              <a:t> button to tell </a:t>
            </a:r>
            <a:r>
              <a:rPr lang="en-AU" sz="1400" b="1" dirty="0"/>
              <a:t>Thonny</a:t>
            </a:r>
            <a:r>
              <a:rPr lang="en-AU" sz="1400" dirty="0"/>
              <a:t> to find it. </a:t>
            </a:r>
          </a:p>
        </p:txBody>
      </p:sp>
      <p:pic>
        <p:nvPicPr>
          <p:cNvPr id="5" name="Graphic 4" descr="Windy with solid fill">
            <a:extLst>
              <a:ext uri="{FF2B5EF4-FFF2-40B4-BE49-F238E27FC236}">
                <a16:creationId xmlns:a16="http://schemas.microsoft.com/office/drawing/2014/main" id="{815D4AAA-7B27-7B66-DF24-41A94CC290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8135" y="1819862"/>
            <a:ext cx="187723" cy="187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844771-8F50-6A2B-481B-50B333F4F6CA}"/>
              </a:ext>
            </a:extLst>
          </p:cNvPr>
          <p:cNvSpPr txBox="1"/>
          <p:nvPr/>
        </p:nvSpPr>
        <p:spPr>
          <a:xfrm>
            <a:off x="249150" y="1230218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❗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B51168D-BCC1-4AFF-32EC-C28CA30C71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7033" y="2403462"/>
            <a:ext cx="2697913" cy="2346012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C72A42-1BD4-602F-B1D0-7508FE0FD509}"/>
              </a:ext>
            </a:extLst>
          </p:cNvPr>
          <p:cNvCxnSpPr/>
          <p:nvPr/>
        </p:nvCxnSpPr>
        <p:spPr>
          <a:xfrm>
            <a:off x="4052026" y="2236130"/>
            <a:ext cx="0" cy="62390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F3226B0-FAE8-C59A-FB9B-89824787050C}"/>
              </a:ext>
            </a:extLst>
          </p:cNvPr>
          <p:cNvSpPr txBox="1">
            <a:spLocks/>
          </p:cNvSpPr>
          <p:nvPr/>
        </p:nvSpPr>
        <p:spPr>
          <a:xfrm>
            <a:off x="533583" y="4970028"/>
            <a:ext cx="6544550" cy="6062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sz="1400" dirty="0"/>
              <a:t>We want to save the data file from the Raspberry Pi Pico to a simple location. In the </a:t>
            </a:r>
            <a:r>
              <a:rPr lang="en-AU" sz="1400" b="1" dirty="0"/>
              <a:t>Files</a:t>
            </a:r>
            <a:r>
              <a:rPr lang="en-AU" sz="1400" dirty="0"/>
              <a:t> tab on the left of </a:t>
            </a:r>
            <a:r>
              <a:rPr lang="en-AU" sz="1400" b="1" dirty="0"/>
              <a:t>Thonny</a:t>
            </a:r>
            <a:r>
              <a:rPr lang="en-AU" sz="1400" dirty="0"/>
              <a:t>, click on the </a:t>
            </a:r>
            <a:r>
              <a:rPr lang="en-AU" sz="1400" b="1" dirty="0"/>
              <a:t>C:\ </a:t>
            </a:r>
            <a:r>
              <a:rPr lang="en-AU" sz="1400" dirty="0"/>
              <a:t>(fig. 2). </a:t>
            </a:r>
            <a:endParaRPr lang="en-AU" sz="1400" b="1" dirty="0"/>
          </a:p>
        </p:txBody>
      </p:sp>
      <p:pic>
        <p:nvPicPr>
          <p:cNvPr id="26" name="Graphic 25" descr="Windy with solid fill">
            <a:extLst>
              <a:ext uri="{FF2B5EF4-FFF2-40B4-BE49-F238E27FC236}">
                <a16:creationId xmlns:a16="http://schemas.microsoft.com/office/drawing/2014/main" id="{3C5C4806-F2E7-471F-EB5F-6150ED60F3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4156" y="5004664"/>
            <a:ext cx="187723" cy="18772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1786320-EFD9-3D93-09A6-B309D0B7D174}"/>
              </a:ext>
            </a:extLst>
          </p:cNvPr>
          <p:cNvSpPr txBox="1"/>
          <p:nvPr/>
        </p:nvSpPr>
        <p:spPr>
          <a:xfrm>
            <a:off x="1907729" y="8745728"/>
            <a:ext cx="470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2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D33905D-D154-53F4-8C6B-ACAE250213EE}"/>
              </a:ext>
            </a:extLst>
          </p:cNvPr>
          <p:cNvGrpSpPr/>
          <p:nvPr/>
        </p:nvGrpSpPr>
        <p:grpSpPr>
          <a:xfrm>
            <a:off x="1552489" y="5480459"/>
            <a:ext cx="3566642" cy="3252936"/>
            <a:chOff x="1441264" y="6061373"/>
            <a:chExt cx="3737049" cy="3408355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14F5A6C-DB85-060D-3117-8C5A4C554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81708" y="6061373"/>
              <a:ext cx="3296605" cy="3408355"/>
            </a:xfrm>
            <a:prstGeom prst="rect">
              <a:avLst/>
            </a:prstGeom>
          </p:spPr>
        </p:pic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DE0A901E-95BD-F3F2-2DD0-14C485321312}"/>
                </a:ext>
              </a:extLst>
            </p:cNvPr>
            <p:cNvCxnSpPr>
              <a:cxnSpLocks/>
            </p:cNvCxnSpPr>
            <p:nvPr/>
          </p:nvCxnSpPr>
          <p:spPr>
            <a:xfrm>
              <a:off x="1441264" y="7370245"/>
              <a:ext cx="55379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43E27E1-3245-8559-018B-D922ABF339D0}"/>
                </a:ext>
              </a:extLst>
            </p:cNvPr>
            <p:cNvSpPr/>
            <p:nvPr/>
          </p:nvSpPr>
          <p:spPr>
            <a:xfrm>
              <a:off x="1995055" y="7273636"/>
              <a:ext cx="162358" cy="180109"/>
            </a:xfrm>
            <a:prstGeom prst="rect">
              <a:avLst/>
            </a:prstGeom>
            <a:solidFill>
              <a:srgbClr val="FFFF00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9A70EC5C-09D6-28D5-FE50-914AF6D18BE9}"/>
              </a:ext>
            </a:extLst>
          </p:cNvPr>
          <p:cNvSpPr txBox="1">
            <a:spLocks/>
          </p:cNvSpPr>
          <p:nvPr/>
        </p:nvSpPr>
        <p:spPr>
          <a:xfrm>
            <a:off x="521418" y="9017169"/>
            <a:ext cx="6544550" cy="869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dirty="0"/>
              <a:t>In the Files window, navigate to </a:t>
            </a:r>
            <a:r>
              <a:rPr lang="en-GB" sz="1400" b="1" dirty="0"/>
              <a:t>Users → [Your Computer Name] → Documents → </a:t>
            </a:r>
            <a:r>
              <a:rPr lang="en-GB" sz="1400" b="1" dirty="0" err="1"/>
              <a:t>FungiKit</a:t>
            </a:r>
            <a:r>
              <a:rPr lang="en-GB" sz="1400" dirty="0"/>
              <a:t>. You should now see a file named </a:t>
            </a:r>
            <a:r>
              <a:rPr lang="en-GB" sz="1400" b="1" dirty="0"/>
              <a:t>fungi_kit_plotter.py</a:t>
            </a:r>
            <a:r>
              <a:rPr lang="en-GB" sz="1400" dirty="0"/>
              <a:t>.</a:t>
            </a:r>
          </a:p>
          <a:p>
            <a:pPr marL="0" indent="0">
              <a:buNone/>
            </a:pPr>
            <a:endParaRPr lang="en-AU" sz="1400" b="1" dirty="0"/>
          </a:p>
        </p:txBody>
      </p:sp>
      <p:pic>
        <p:nvPicPr>
          <p:cNvPr id="41" name="Graphic 40" descr="Windy with solid fill">
            <a:extLst>
              <a:ext uri="{FF2B5EF4-FFF2-40B4-BE49-F238E27FC236}">
                <a16:creationId xmlns:a16="http://schemas.microsoft.com/office/drawing/2014/main" id="{2B700443-DFC6-0582-8CC5-5EE217EAB7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1991" y="9051805"/>
            <a:ext cx="187723" cy="187723"/>
          </a:xfrm>
          <a:prstGeom prst="rect">
            <a:avLst/>
          </a:prstGeom>
        </p:spPr>
      </p:pic>
      <p:sp>
        <p:nvSpPr>
          <p:cNvPr id="43" name="Rounded Rectangle 27">
            <a:extLst>
              <a:ext uri="{FF2B5EF4-FFF2-40B4-BE49-F238E27FC236}">
                <a16:creationId xmlns:a16="http://schemas.microsoft.com/office/drawing/2014/main" id="{F26AF868-0DC7-11D3-0997-03F08790BBFB}"/>
              </a:ext>
            </a:extLst>
          </p:cNvPr>
          <p:cNvSpPr/>
          <p:nvPr/>
        </p:nvSpPr>
        <p:spPr>
          <a:xfrm>
            <a:off x="286544" y="9528641"/>
            <a:ext cx="7023471" cy="569239"/>
          </a:xfrm>
          <a:prstGeom prst="roundRect">
            <a:avLst>
              <a:gd name="adj" fmla="val 1260"/>
            </a:avLst>
          </a:prstGeom>
          <a:solidFill>
            <a:srgbClr val="7030A0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5DA7DB2-F482-1F3C-A92A-ED0366296652}"/>
              </a:ext>
            </a:extLst>
          </p:cNvPr>
          <p:cNvCxnSpPr/>
          <p:nvPr/>
        </p:nvCxnSpPr>
        <p:spPr>
          <a:xfrm>
            <a:off x="286544" y="9528641"/>
            <a:ext cx="7023471" cy="0"/>
          </a:xfrm>
          <a:prstGeom prst="lin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Graphic 48" descr="Windy with solid fill">
            <a:extLst>
              <a:ext uri="{FF2B5EF4-FFF2-40B4-BE49-F238E27FC236}">
                <a16:creationId xmlns:a16="http://schemas.microsoft.com/office/drawing/2014/main" id="{DD8A52C2-430F-E559-6550-6134E5E4C3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4690" y="9564394"/>
            <a:ext cx="187723" cy="187723"/>
          </a:xfrm>
          <a:prstGeom prst="rect">
            <a:avLst/>
          </a:prstGeom>
        </p:spPr>
      </p:pic>
      <p:sp>
        <p:nvSpPr>
          <p:cNvPr id="50" name="Content Placeholder 2">
            <a:extLst>
              <a:ext uri="{FF2B5EF4-FFF2-40B4-BE49-F238E27FC236}">
                <a16:creationId xmlns:a16="http://schemas.microsoft.com/office/drawing/2014/main" id="{C975337B-624B-1AE3-B31B-14F8A97C051A}"/>
              </a:ext>
            </a:extLst>
          </p:cNvPr>
          <p:cNvSpPr txBox="1">
            <a:spLocks/>
          </p:cNvSpPr>
          <p:nvPr/>
        </p:nvSpPr>
        <p:spPr>
          <a:xfrm>
            <a:off x="502664" y="9530307"/>
            <a:ext cx="6544550" cy="869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b="1" dirty="0">
                <a:solidFill>
                  <a:srgbClr val="7030A0"/>
                </a:solidFill>
              </a:rPr>
              <a:t>Note:</a:t>
            </a:r>
            <a:r>
              <a:rPr lang="en-GB" sz="1400" dirty="0"/>
              <a:t> You won’t see the text </a:t>
            </a:r>
            <a:r>
              <a:rPr lang="en-GB" sz="1400" b="1" dirty="0"/>
              <a:t>“Your Computer Username” </a:t>
            </a:r>
            <a:r>
              <a:rPr lang="en-GB" sz="1400" dirty="0"/>
              <a:t>— it will show your actual computer name instead.</a:t>
            </a:r>
            <a:endParaRPr lang="en-AU" sz="1400" b="1" dirty="0"/>
          </a:p>
        </p:txBody>
      </p:sp>
      <p:pic>
        <p:nvPicPr>
          <p:cNvPr id="51" name="Picture 50" descr="A black circuit board with white text and colorful circles&#10;&#10;AI-generated content may be incorrect.">
            <a:extLst>
              <a:ext uri="{FF2B5EF4-FFF2-40B4-BE49-F238E27FC236}">
                <a16:creationId xmlns:a16="http://schemas.microsoft.com/office/drawing/2014/main" id="{0BC1EB61-4717-6D91-B4DB-7DA3A20B563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29711" y="1554884"/>
            <a:ext cx="948017" cy="865856"/>
          </a:xfrm>
          <a:prstGeom prst="rect">
            <a:avLst/>
          </a:prstGeom>
        </p:spPr>
      </p:pic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63394F57-D65A-745F-0E82-4332C76505A2}"/>
              </a:ext>
            </a:extLst>
          </p:cNvPr>
          <p:cNvCxnSpPr>
            <a:cxnSpLocks/>
          </p:cNvCxnSpPr>
          <p:nvPr/>
        </p:nvCxnSpPr>
        <p:spPr>
          <a:xfrm>
            <a:off x="5413248" y="1441094"/>
            <a:ext cx="569306" cy="313898"/>
          </a:xfrm>
          <a:prstGeom prst="bentConnector3">
            <a:avLst>
              <a:gd name="adj1" fmla="val 1452"/>
            </a:avLst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634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2E4030-E21A-DB66-A39C-53C5779DA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4C700F7-336E-626A-C4DE-84AD0B139C5F}"/>
              </a:ext>
            </a:extLst>
          </p:cNvPr>
          <p:cNvSpPr/>
          <p:nvPr/>
        </p:nvSpPr>
        <p:spPr>
          <a:xfrm>
            <a:off x="0" y="0"/>
            <a:ext cx="7559675" cy="5809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2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3F25C11-01CC-2E8F-BE2A-21F3F5532DBA}"/>
              </a:ext>
            </a:extLst>
          </p:cNvPr>
          <p:cNvSpPr txBox="1"/>
          <p:nvPr/>
        </p:nvSpPr>
        <p:spPr>
          <a:xfrm>
            <a:off x="120505" y="134981"/>
            <a:ext cx="2496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chemeClr val="bg1"/>
                </a:solidFill>
              </a:rPr>
              <a:t>Fungi Kit </a:t>
            </a:r>
            <a:r>
              <a:rPr lang="en-AU" dirty="0">
                <a:solidFill>
                  <a:schemeClr val="bg1"/>
                </a:solidFill>
                <a:latin typeface="Aptos Light" panose="020B0004020202020204" pitchFamily="34" charset="0"/>
              </a:rPr>
              <a:t>Plotting Guide</a:t>
            </a:r>
          </a:p>
        </p:txBody>
      </p:sp>
      <p:pic>
        <p:nvPicPr>
          <p:cNvPr id="60" name="Picture 59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529A9E51-584A-2952-BB8D-DB00D8C73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656" y="103526"/>
            <a:ext cx="969096" cy="384788"/>
          </a:xfrm>
          <a:prstGeom prst="rect">
            <a:avLst/>
          </a:prstGeom>
        </p:spPr>
      </p:pic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E80E1869-DE75-EFFE-D8B3-314930C83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3</a:t>
            </a:fld>
            <a:endParaRPr lang="en-AU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A50AE4C-99BA-8146-7F0A-D1FD370B1043}"/>
              </a:ext>
            </a:extLst>
          </p:cNvPr>
          <p:cNvSpPr txBox="1">
            <a:spLocks/>
          </p:cNvSpPr>
          <p:nvPr/>
        </p:nvSpPr>
        <p:spPr>
          <a:xfrm>
            <a:off x="495397" y="818746"/>
            <a:ext cx="6544550" cy="956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sz="1400" dirty="0"/>
              <a:t>Right-click on the </a:t>
            </a:r>
            <a:r>
              <a:rPr lang="en-AU" sz="1400" b="1" dirty="0"/>
              <a:t>data.csv</a:t>
            </a:r>
            <a:r>
              <a:rPr lang="en-AU" sz="1400" dirty="0"/>
              <a:t> file and click “</a:t>
            </a:r>
            <a:r>
              <a:rPr lang="en-AU" sz="1400" b="1" dirty="0"/>
              <a:t>Download to C:\Users\[Your Computer Name]\Documents\</a:t>
            </a:r>
            <a:r>
              <a:rPr lang="en-AU" sz="1400" b="1" dirty="0" err="1"/>
              <a:t>FungiKit</a:t>
            </a:r>
            <a:r>
              <a:rPr lang="en-AU" sz="1400" b="1" dirty="0"/>
              <a:t>”</a:t>
            </a:r>
            <a:r>
              <a:rPr lang="en-AU" sz="1400" dirty="0"/>
              <a:t>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AU" sz="1400" dirty="0"/>
              <a:t>Also open the file </a:t>
            </a:r>
            <a:r>
              <a:rPr lang="en-AU" sz="1400" b="1" dirty="0"/>
              <a:t>fungi_kit_plotter.py</a:t>
            </a:r>
            <a:r>
              <a:rPr lang="en-AU" sz="1400" dirty="0"/>
              <a:t> file by double clicking it. </a:t>
            </a:r>
          </a:p>
        </p:txBody>
      </p:sp>
      <p:pic>
        <p:nvPicPr>
          <p:cNvPr id="5" name="Graphic 4" descr="Windy with solid fill">
            <a:extLst>
              <a:ext uri="{FF2B5EF4-FFF2-40B4-BE49-F238E27FC236}">
                <a16:creationId xmlns:a16="http://schemas.microsoft.com/office/drawing/2014/main" id="{1A68FE1B-1991-8EA0-4DB7-FFB451FB71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5970" y="853382"/>
            <a:ext cx="187723" cy="1877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BA1637-7059-EAA9-FBCF-AA79E5B5D5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1947" y="1637540"/>
            <a:ext cx="3195780" cy="33908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5E6874-9450-C471-2119-F7F35B2ABD65}"/>
              </a:ext>
            </a:extLst>
          </p:cNvPr>
          <p:cNvSpPr txBox="1"/>
          <p:nvPr/>
        </p:nvSpPr>
        <p:spPr>
          <a:xfrm>
            <a:off x="2181947" y="5028348"/>
            <a:ext cx="470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25C0D2-2A6C-D08E-8667-8074A8907252}"/>
              </a:ext>
            </a:extLst>
          </p:cNvPr>
          <p:cNvSpPr txBox="1"/>
          <p:nvPr/>
        </p:nvSpPr>
        <p:spPr>
          <a:xfrm>
            <a:off x="403592" y="5466700"/>
            <a:ext cx="3180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b="1" dirty="0">
                <a:solidFill>
                  <a:srgbClr val="7030A0"/>
                </a:solidFill>
              </a:rPr>
              <a:t>Step 2: Configure the Interpreter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17BE4F9-C4A4-B427-3A29-9D275B9F3DA5}"/>
              </a:ext>
            </a:extLst>
          </p:cNvPr>
          <p:cNvSpPr txBox="1">
            <a:spLocks/>
          </p:cNvSpPr>
          <p:nvPr/>
        </p:nvSpPr>
        <p:spPr>
          <a:xfrm>
            <a:off x="495397" y="5527551"/>
            <a:ext cx="6544550" cy="956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sz="1400" dirty="0"/>
          </a:p>
        </p:txBody>
      </p:sp>
      <p:pic>
        <p:nvPicPr>
          <p:cNvPr id="10" name="Graphic 9" descr="Windy with solid fill">
            <a:extLst>
              <a:ext uri="{FF2B5EF4-FFF2-40B4-BE49-F238E27FC236}">
                <a16:creationId xmlns:a16="http://schemas.microsoft.com/office/drawing/2014/main" id="{6F304D54-9FF1-354E-094A-94A46CEEEE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5970" y="5849059"/>
            <a:ext cx="187723" cy="187723"/>
          </a:xfrm>
          <a:prstGeom prst="rect">
            <a:avLst/>
          </a:prstGeom>
        </p:spPr>
      </p:pic>
      <p:pic>
        <p:nvPicPr>
          <p:cNvPr id="11" name="Graphic 10" descr="Windy with solid fill">
            <a:extLst>
              <a:ext uri="{FF2B5EF4-FFF2-40B4-BE49-F238E27FC236}">
                <a16:creationId xmlns:a16="http://schemas.microsoft.com/office/drawing/2014/main" id="{41174242-678A-81B4-99A5-D8A09A73C8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1781" y="1332377"/>
            <a:ext cx="187723" cy="187723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BCC1406-23DF-7A65-8A74-08C0E713839F}"/>
              </a:ext>
            </a:extLst>
          </p:cNvPr>
          <p:cNvSpPr txBox="1">
            <a:spLocks/>
          </p:cNvSpPr>
          <p:nvPr/>
        </p:nvSpPr>
        <p:spPr>
          <a:xfrm>
            <a:off x="495397" y="5805210"/>
            <a:ext cx="6544550" cy="3385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dirty="0"/>
              <a:t>Go to the top toolbar and select </a:t>
            </a:r>
            <a:r>
              <a:rPr lang="en-GB" sz="1400" b="1" dirty="0"/>
              <a:t>Run &gt; Configure Interpreter...</a:t>
            </a:r>
            <a:endParaRPr lang="en-AU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C8F35A-CBDB-9D7E-95BB-AC6AA4B82B6E}"/>
              </a:ext>
            </a:extLst>
          </p:cNvPr>
          <p:cNvSpPr txBox="1"/>
          <p:nvPr/>
        </p:nvSpPr>
        <p:spPr>
          <a:xfrm>
            <a:off x="2251530" y="9527737"/>
            <a:ext cx="470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4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B9F33C8-A5A2-8DFF-D358-38C4373D7CC2}"/>
              </a:ext>
            </a:extLst>
          </p:cNvPr>
          <p:cNvGrpSpPr/>
          <p:nvPr/>
        </p:nvGrpSpPr>
        <p:grpSpPr>
          <a:xfrm>
            <a:off x="2128642" y="6092681"/>
            <a:ext cx="3159266" cy="3435056"/>
            <a:chOff x="1868557" y="6034010"/>
            <a:chExt cx="3679436" cy="4000633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3A8DC8F-1D68-6929-D913-688FE121A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011678" y="6243693"/>
              <a:ext cx="3536315" cy="3790950"/>
            </a:xfrm>
            <a:prstGeom prst="rect">
              <a:avLst/>
            </a:prstGeom>
          </p:spPr>
        </p:pic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3F768E21-6503-9EDC-B8F6-0C1C04E7AB65}"/>
                </a:ext>
              </a:extLst>
            </p:cNvPr>
            <p:cNvCxnSpPr/>
            <p:nvPr/>
          </p:nvCxnSpPr>
          <p:spPr>
            <a:xfrm>
              <a:off x="2974723" y="6034010"/>
              <a:ext cx="0" cy="38315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196AFC9-A933-F019-A7A4-D18B0F1DFEA1}"/>
                </a:ext>
              </a:extLst>
            </p:cNvPr>
            <p:cNvCxnSpPr/>
            <p:nvPr/>
          </p:nvCxnSpPr>
          <p:spPr>
            <a:xfrm>
              <a:off x="1868557" y="6676747"/>
              <a:ext cx="944802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86777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C821F6-3CF1-373A-CD50-DB9E687DC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9CD113B-532B-FD26-4D22-72E7AECAADAE}"/>
              </a:ext>
            </a:extLst>
          </p:cNvPr>
          <p:cNvSpPr/>
          <p:nvPr/>
        </p:nvSpPr>
        <p:spPr>
          <a:xfrm>
            <a:off x="0" y="0"/>
            <a:ext cx="7559675" cy="5809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2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AA0DB3-A707-AFA1-CD1B-4399FFC0DCAE}"/>
              </a:ext>
            </a:extLst>
          </p:cNvPr>
          <p:cNvSpPr txBox="1"/>
          <p:nvPr/>
        </p:nvSpPr>
        <p:spPr>
          <a:xfrm>
            <a:off x="120505" y="134981"/>
            <a:ext cx="250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chemeClr val="bg1"/>
                </a:solidFill>
              </a:rPr>
              <a:t>Fungi Kit </a:t>
            </a:r>
            <a:r>
              <a:rPr lang="en-AU" dirty="0">
                <a:solidFill>
                  <a:schemeClr val="bg1"/>
                </a:solidFill>
                <a:latin typeface="Aptos Light" panose="020B0004020202020204" pitchFamily="34" charset="0"/>
              </a:rPr>
              <a:t>Plotting Guide</a:t>
            </a:r>
          </a:p>
        </p:txBody>
      </p:sp>
      <p:pic>
        <p:nvPicPr>
          <p:cNvPr id="60" name="Picture 59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F797643C-DA1A-C76A-ECB0-EDB9FBE4C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656" y="103526"/>
            <a:ext cx="969096" cy="384788"/>
          </a:xfrm>
          <a:prstGeom prst="rect">
            <a:avLst/>
          </a:prstGeom>
        </p:spPr>
      </p:pic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2AC7FF3-9BCE-A489-7954-91D431E41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4</a:t>
            </a:fld>
            <a:endParaRPr lang="en-AU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A0636D9-AE94-38F9-5D23-2736A50442AD}"/>
              </a:ext>
            </a:extLst>
          </p:cNvPr>
          <p:cNvSpPr txBox="1">
            <a:spLocks/>
          </p:cNvSpPr>
          <p:nvPr/>
        </p:nvSpPr>
        <p:spPr>
          <a:xfrm>
            <a:off x="495397" y="818746"/>
            <a:ext cx="6544550" cy="956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sz="1400" dirty="0"/>
              <a:t>In the first drop-down, select </a:t>
            </a:r>
            <a:r>
              <a:rPr lang="en-AU" sz="1400" b="1" dirty="0"/>
              <a:t>Local Python 3</a:t>
            </a:r>
            <a:r>
              <a:rPr lang="en-AU" sz="1400" dirty="0"/>
              <a:t> and then click </a:t>
            </a:r>
            <a:r>
              <a:rPr lang="en-AU" sz="1400" b="1" dirty="0"/>
              <a:t>OK.</a:t>
            </a:r>
            <a:endParaRPr lang="en-AU" sz="1400" dirty="0"/>
          </a:p>
        </p:txBody>
      </p:sp>
      <p:pic>
        <p:nvPicPr>
          <p:cNvPr id="5" name="Graphic 4" descr="Windy with solid fill">
            <a:extLst>
              <a:ext uri="{FF2B5EF4-FFF2-40B4-BE49-F238E27FC236}">
                <a16:creationId xmlns:a16="http://schemas.microsoft.com/office/drawing/2014/main" id="{2DF647B8-C814-2B2A-CB84-F11B8A81D2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5970" y="853382"/>
            <a:ext cx="187723" cy="1877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A7FE90-9F68-5B87-BDAB-2B264F9F6504}"/>
              </a:ext>
            </a:extLst>
          </p:cNvPr>
          <p:cNvSpPr txBox="1"/>
          <p:nvPr/>
        </p:nvSpPr>
        <p:spPr>
          <a:xfrm>
            <a:off x="1809269" y="4972550"/>
            <a:ext cx="470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5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5ABE31B-DCDD-A05C-6114-AFB5CAC50A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9269" y="1240969"/>
            <a:ext cx="3916805" cy="373158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4197644-4BB9-DFC8-9F1F-5AF4ECD18A76}"/>
              </a:ext>
            </a:extLst>
          </p:cNvPr>
          <p:cNvCxnSpPr>
            <a:cxnSpLocks/>
          </p:cNvCxnSpPr>
          <p:nvPr/>
        </p:nvCxnSpPr>
        <p:spPr>
          <a:xfrm>
            <a:off x="1435948" y="1969388"/>
            <a:ext cx="52853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2F2F849-47F7-68E7-942A-EE5EA9AF65BE}"/>
              </a:ext>
            </a:extLst>
          </p:cNvPr>
          <p:cNvSpPr txBox="1"/>
          <p:nvPr/>
        </p:nvSpPr>
        <p:spPr>
          <a:xfrm>
            <a:off x="403592" y="5323265"/>
            <a:ext cx="24208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b="1" dirty="0">
                <a:solidFill>
                  <a:srgbClr val="7030A0"/>
                </a:solidFill>
              </a:rPr>
              <a:t>Step 3: Plotting the Data</a:t>
            </a:r>
          </a:p>
        </p:txBody>
      </p:sp>
      <p:pic>
        <p:nvPicPr>
          <p:cNvPr id="23" name="Graphic 22" descr="Windy with solid fill">
            <a:extLst>
              <a:ext uri="{FF2B5EF4-FFF2-40B4-BE49-F238E27FC236}">
                <a16:creationId xmlns:a16="http://schemas.microsoft.com/office/drawing/2014/main" id="{37A8CD53-C7CF-B041-6AAE-2A7797C339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5970" y="5705624"/>
            <a:ext cx="187723" cy="187723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02082A79-FB14-ADA7-441E-50EADF48FFD4}"/>
              </a:ext>
            </a:extLst>
          </p:cNvPr>
          <p:cNvSpPr txBox="1">
            <a:spLocks/>
          </p:cNvSpPr>
          <p:nvPr/>
        </p:nvSpPr>
        <p:spPr>
          <a:xfrm>
            <a:off x="495397" y="5661775"/>
            <a:ext cx="6544550" cy="569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400" dirty="0"/>
              <a:t>In the </a:t>
            </a:r>
            <a:r>
              <a:rPr lang="en-AU" sz="1400" b="1" dirty="0"/>
              <a:t>fungi_kit_plotter.py</a:t>
            </a:r>
            <a:r>
              <a:rPr lang="en-AU" sz="1400" dirty="0"/>
              <a:t> file you opened earlier, scroll down and rename the </a:t>
            </a:r>
            <a:r>
              <a:rPr lang="en-AU" sz="1400" b="1" dirty="0"/>
              <a:t>“TITLE”</a:t>
            </a:r>
            <a:r>
              <a:rPr lang="en-AU" sz="1400" dirty="0"/>
              <a:t>. Make sure to include the date of the recording taken in your title. 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343F422-D0A9-77EE-082C-62CFCCC773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2022" y="6159297"/>
            <a:ext cx="5151298" cy="3486232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640F0C5-6CB8-FA50-7A62-15DDE57BE4F0}"/>
              </a:ext>
            </a:extLst>
          </p:cNvPr>
          <p:cNvCxnSpPr>
            <a:cxnSpLocks/>
          </p:cNvCxnSpPr>
          <p:nvPr/>
        </p:nvCxnSpPr>
        <p:spPr>
          <a:xfrm>
            <a:off x="2773167" y="7866280"/>
            <a:ext cx="0" cy="3924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7FD5ACF1-8E1E-0ED5-C107-E93C60A7DE14}"/>
              </a:ext>
            </a:extLst>
          </p:cNvPr>
          <p:cNvSpPr/>
          <p:nvPr/>
        </p:nvSpPr>
        <p:spPr>
          <a:xfrm>
            <a:off x="2392271" y="8271802"/>
            <a:ext cx="751281" cy="239116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01F770B-8403-6D7F-81D6-B6DE3CC0A372}"/>
              </a:ext>
            </a:extLst>
          </p:cNvPr>
          <p:cNvSpPr txBox="1"/>
          <p:nvPr/>
        </p:nvSpPr>
        <p:spPr>
          <a:xfrm>
            <a:off x="1191862" y="9645529"/>
            <a:ext cx="4716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6</a:t>
            </a:r>
          </a:p>
        </p:txBody>
      </p:sp>
    </p:spTree>
    <p:extLst>
      <p:ext uri="{BB962C8B-B14F-4D97-AF65-F5344CB8AC3E}">
        <p14:creationId xmlns:p14="http://schemas.microsoft.com/office/powerpoint/2010/main" val="2936567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ACD0F-7AEB-4237-50A8-890592EAD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388475-CC00-7C34-6AA3-E60414F29F58}"/>
              </a:ext>
            </a:extLst>
          </p:cNvPr>
          <p:cNvSpPr/>
          <p:nvPr/>
        </p:nvSpPr>
        <p:spPr>
          <a:xfrm>
            <a:off x="0" y="0"/>
            <a:ext cx="7559675" cy="5809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2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77A4C07-0572-070B-D535-1E2F76D36679}"/>
              </a:ext>
            </a:extLst>
          </p:cNvPr>
          <p:cNvSpPr txBox="1"/>
          <p:nvPr/>
        </p:nvSpPr>
        <p:spPr>
          <a:xfrm>
            <a:off x="120505" y="134981"/>
            <a:ext cx="2496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chemeClr val="bg1"/>
                </a:solidFill>
              </a:rPr>
              <a:t>Fungi Kit </a:t>
            </a:r>
            <a:r>
              <a:rPr lang="en-AU" dirty="0">
                <a:solidFill>
                  <a:schemeClr val="bg1"/>
                </a:solidFill>
                <a:latin typeface="Aptos Light" panose="020B0004020202020204" pitchFamily="34" charset="0"/>
              </a:rPr>
              <a:t>Plotting Guide</a:t>
            </a:r>
          </a:p>
        </p:txBody>
      </p:sp>
      <p:pic>
        <p:nvPicPr>
          <p:cNvPr id="60" name="Picture 59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239CFA41-C279-B0EC-BF9B-E275EC16A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656" y="103526"/>
            <a:ext cx="969096" cy="384788"/>
          </a:xfrm>
          <a:prstGeom prst="rect">
            <a:avLst/>
          </a:prstGeom>
        </p:spPr>
      </p:pic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54CB4261-61FC-564D-D0EF-B88E41EF6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5</a:t>
            </a:fld>
            <a:endParaRPr lang="en-AU"/>
          </a:p>
        </p:txBody>
      </p:sp>
      <p:pic>
        <p:nvPicPr>
          <p:cNvPr id="5" name="Graphic 4" descr="Windy with solid fill">
            <a:extLst>
              <a:ext uri="{FF2B5EF4-FFF2-40B4-BE49-F238E27FC236}">
                <a16:creationId xmlns:a16="http://schemas.microsoft.com/office/drawing/2014/main" id="{5772576F-4F79-6864-A886-39D677C060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5970" y="853382"/>
            <a:ext cx="187723" cy="1877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D9A021-E146-BC8D-D6A1-AFF9203B5DD6}"/>
              </a:ext>
            </a:extLst>
          </p:cNvPr>
          <p:cNvSpPr txBox="1"/>
          <p:nvPr/>
        </p:nvSpPr>
        <p:spPr>
          <a:xfrm>
            <a:off x="1245797" y="3990577"/>
            <a:ext cx="470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36ED7-7C67-3AAD-0AE7-DF0FE2474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562" y="827564"/>
            <a:ext cx="6544550" cy="78383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400" dirty="0"/>
              <a:t>Click the </a:t>
            </a:r>
            <a:r>
              <a:rPr lang="en-GB" sz="1400" b="1" dirty="0"/>
              <a:t>Green Play Button </a:t>
            </a:r>
            <a:r>
              <a:rPr lang="en-GB" sz="1400" dirty="0"/>
              <a:t>in the top left corner of </a:t>
            </a:r>
            <a:r>
              <a:rPr lang="en-GB" sz="1400" b="1" dirty="0"/>
              <a:t>Thonny</a:t>
            </a:r>
            <a:r>
              <a:rPr lang="en-GB" sz="1400" dirty="0"/>
              <a:t> to run the program.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34C0A0C-CC28-D3FA-7C7B-DCFC4D8ECA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5797" y="1219481"/>
            <a:ext cx="5068080" cy="2771096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AB97184-BE44-90B5-E7A7-F104BEE51A49}"/>
              </a:ext>
            </a:extLst>
          </p:cNvPr>
          <p:cNvCxnSpPr>
            <a:cxnSpLocks/>
          </p:cNvCxnSpPr>
          <p:nvPr/>
        </p:nvCxnSpPr>
        <p:spPr>
          <a:xfrm>
            <a:off x="976543" y="1899847"/>
            <a:ext cx="101709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F3EAF3E5-2F0F-1117-4B5D-C36B836E62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6682" y="4816579"/>
            <a:ext cx="5046309" cy="3313287"/>
          </a:xfrm>
          <a:prstGeom prst="rect">
            <a:avLst/>
          </a:prstGeom>
        </p:spPr>
      </p:pic>
      <p:pic>
        <p:nvPicPr>
          <p:cNvPr id="14" name="Graphic 13" descr="Windy with solid fill">
            <a:extLst>
              <a:ext uri="{FF2B5EF4-FFF2-40B4-BE49-F238E27FC236}">
                <a16:creationId xmlns:a16="http://schemas.microsoft.com/office/drawing/2014/main" id="{CAC39D73-8781-5D03-DFF2-A0B5F3809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5970" y="4408312"/>
            <a:ext cx="187723" cy="187723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9B0FA70-A8CE-BBC6-514D-9429DA028B7A}"/>
              </a:ext>
            </a:extLst>
          </p:cNvPr>
          <p:cNvSpPr txBox="1">
            <a:spLocks/>
          </p:cNvSpPr>
          <p:nvPr/>
        </p:nvSpPr>
        <p:spPr>
          <a:xfrm>
            <a:off x="507562" y="4382494"/>
            <a:ext cx="6544550" cy="783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400" dirty="0"/>
              <a:t>After a few seconds, a new window will open with your data plot</a:t>
            </a:r>
          </a:p>
        </p:txBody>
      </p:sp>
      <p:pic>
        <p:nvPicPr>
          <p:cNvPr id="16" name="Graphic 15" descr="Windy with solid fill">
            <a:extLst>
              <a:ext uri="{FF2B5EF4-FFF2-40B4-BE49-F238E27FC236}">
                <a16:creationId xmlns:a16="http://schemas.microsoft.com/office/drawing/2014/main" id="{EEC7D6DD-3EF6-4A64-7741-7EBFE3038A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3805" y="8559354"/>
            <a:ext cx="187723" cy="187723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0AA416A-FFAF-92AA-A146-C2D13E577435}"/>
              </a:ext>
            </a:extLst>
          </p:cNvPr>
          <p:cNvSpPr txBox="1">
            <a:spLocks/>
          </p:cNvSpPr>
          <p:nvPr/>
        </p:nvSpPr>
        <p:spPr>
          <a:xfrm>
            <a:off x="495397" y="8533536"/>
            <a:ext cx="6544550" cy="783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400" dirty="0"/>
              <a:t>Congratulations! You have now finished recording and plotting your data. Your teacher and the tutors will now explain how to analyse the recording.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400" dirty="0"/>
              <a:t>If you have finished this task quickly, flip over to the next page for an extension task.</a:t>
            </a:r>
          </a:p>
        </p:txBody>
      </p:sp>
      <p:pic>
        <p:nvPicPr>
          <p:cNvPr id="18" name="Graphic 17" descr="Windy with solid fill">
            <a:extLst>
              <a:ext uri="{FF2B5EF4-FFF2-40B4-BE49-F238E27FC236}">
                <a16:creationId xmlns:a16="http://schemas.microsoft.com/office/drawing/2014/main" id="{77F7F4B2-0E8B-54CE-12F8-1D43E14A89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3804" y="9053542"/>
            <a:ext cx="187723" cy="18772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31066F8-175C-93A5-5964-4DBA2B70ECF3}"/>
              </a:ext>
            </a:extLst>
          </p:cNvPr>
          <p:cNvSpPr txBox="1"/>
          <p:nvPr/>
        </p:nvSpPr>
        <p:spPr>
          <a:xfrm>
            <a:off x="1256682" y="8129866"/>
            <a:ext cx="4716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8</a:t>
            </a:r>
          </a:p>
        </p:txBody>
      </p:sp>
    </p:spTree>
    <p:extLst>
      <p:ext uri="{BB962C8B-B14F-4D97-AF65-F5344CB8AC3E}">
        <p14:creationId xmlns:p14="http://schemas.microsoft.com/office/powerpoint/2010/main" val="500013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D7E4A-D907-527B-4E60-5D4A5D9E9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7">
            <a:extLst>
              <a:ext uri="{FF2B5EF4-FFF2-40B4-BE49-F238E27FC236}">
                <a16:creationId xmlns:a16="http://schemas.microsoft.com/office/drawing/2014/main" id="{E9CD2307-8C5F-A163-EA80-619B2EC91950}"/>
              </a:ext>
            </a:extLst>
          </p:cNvPr>
          <p:cNvSpPr/>
          <p:nvPr/>
        </p:nvSpPr>
        <p:spPr>
          <a:xfrm>
            <a:off x="286544" y="1211786"/>
            <a:ext cx="7023471" cy="1286221"/>
          </a:xfrm>
          <a:prstGeom prst="roundRect">
            <a:avLst>
              <a:gd name="adj" fmla="val 1260"/>
            </a:avLst>
          </a:prstGeom>
          <a:solidFill>
            <a:srgbClr val="7030A0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CF91CCE4-1E03-E5D8-FBE7-FFC7EB9A3C20}"/>
              </a:ext>
            </a:extLst>
          </p:cNvPr>
          <p:cNvSpPr/>
          <p:nvPr/>
        </p:nvSpPr>
        <p:spPr>
          <a:xfrm>
            <a:off x="286544" y="9528641"/>
            <a:ext cx="7023471" cy="569239"/>
          </a:xfrm>
          <a:prstGeom prst="roundRect">
            <a:avLst>
              <a:gd name="adj" fmla="val 1260"/>
            </a:avLst>
          </a:prstGeom>
          <a:solidFill>
            <a:srgbClr val="7030A0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C81A8-5D75-D0B1-4A08-260494ECC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562" y="1235939"/>
            <a:ext cx="6544550" cy="19053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400" dirty="0"/>
              <a:t>You may notice that the data you plotted is quite </a:t>
            </a:r>
            <a:r>
              <a:rPr lang="en-GB" sz="1400" b="1" dirty="0"/>
              <a:t>noisy</a:t>
            </a:r>
            <a:r>
              <a:rPr lang="en-GB" sz="1400" dirty="0"/>
              <a:t>, which means it jumps up and down a lot instead of following a smooth trend. Noisy data can happen for many reasons, like small measurement errors or natural variations in the mushrooms. To better see the overall pattern, we can use a method called </a:t>
            </a:r>
            <a:r>
              <a:rPr lang="en-GB" sz="1400" b="1" dirty="0"/>
              <a:t>filtering</a:t>
            </a:r>
            <a:r>
              <a:rPr lang="en-GB" sz="1400" dirty="0"/>
              <a:t> to smooth the data. Filtering reduces the random ups and downs, making it easier to spot trends and understand what the data is really showing.</a:t>
            </a:r>
          </a:p>
          <a:p>
            <a:pPr marL="0" indent="0">
              <a:buNone/>
            </a:pPr>
            <a:r>
              <a:rPr lang="en-GB" sz="1400" dirty="0"/>
              <a:t>To filter the data, we need to add a few more lines of code </a:t>
            </a:r>
            <a:r>
              <a:rPr lang="en-GB" sz="1400" b="1" dirty="0"/>
              <a:t>before plotting the data</a:t>
            </a:r>
            <a:r>
              <a:rPr lang="en-GB" sz="1400" dirty="0"/>
              <a:t>. Add the following highlighted lines of code (fig. 9).</a:t>
            </a:r>
            <a:r>
              <a:rPr lang="en-GB" sz="1400" b="1" dirty="0"/>
              <a:t> </a:t>
            </a:r>
            <a:endParaRPr lang="en-GB" sz="1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EE972A-C547-DF6F-8046-208639707561}"/>
              </a:ext>
            </a:extLst>
          </p:cNvPr>
          <p:cNvSpPr/>
          <p:nvPr/>
        </p:nvSpPr>
        <p:spPr>
          <a:xfrm>
            <a:off x="0" y="0"/>
            <a:ext cx="7559675" cy="5809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2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28FE098-9652-09DF-8BF5-2842A8EEE389}"/>
              </a:ext>
            </a:extLst>
          </p:cNvPr>
          <p:cNvSpPr txBox="1"/>
          <p:nvPr/>
        </p:nvSpPr>
        <p:spPr>
          <a:xfrm>
            <a:off x="120505" y="134981"/>
            <a:ext cx="250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chemeClr val="bg1"/>
                </a:solidFill>
              </a:rPr>
              <a:t>Fungi Kit </a:t>
            </a:r>
            <a:r>
              <a:rPr lang="en-AU" dirty="0">
                <a:solidFill>
                  <a:schemeClr val="bg1"/>
                </a:solidFill>
                <a:latin typeface="Aptos Light" panose="020B0004020202020204" pitchFamily="34" charset="0"/>
              </a:rPr>
              <a:t>Plotting Guide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6EF33FB-9EFC-C52C-FC6A-CC39C84C58D7}"/>
              </a:ext>
            </a:extLst>
          </p:cNvPr>
          <p:cNvSpPr txBox="1"/>
          <p:nvPr/>
        </p:nvSpPr>
        <p:spPr>
          <a:xfrm>
            <a:off x="403592" y="805053"/>
            <a:ext cx="47595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b="1" dirty="0">
                <a:solidFill>
                  <a:srgbClr val="7030A0"/>
                </a:solidFill>
              </a:rPr>
              <a:t>Extension Task: Smoothing the Data with Filtering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A5BA74B-C9AE-12EC-1B13-84FC9A64F432}"/>
              </a:ext>
            </a:extLst>
          </p:cNvPr>
          <p:cNvSpPr txBox="1"/>
          <p:nvPr/>
        </p:nvSpPr>
        <p:spPr>
          <a:xfrm>
            <a:off x="695105" y="5503450"/>
            <a:ext cx="470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9</a:t>
            </a:r>
          </a:p>
        </p:txBody>
      </p:sp>
      <p:pic>
        <p:nvPicPr>
          <p:cNvPr id="55" name="Graphic 54" descr="Windy with solid fill">
            <a:extLst>
              <a:ext uri="{FF2B5EF4-FFF2-40B4-BE49-F238E27FC236}">
                <a16:creationId xmlns:a16="http://schemas.microsoft.com/office/drawing/2014/main" id="{C79E3F98-DC82-9576-295B-8D271A1A98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5" y="1271732"/>
            <a:ext cx="187723" cy="187723"/>
          </a:xfrm>
          <a:prstGeom prst="rect">
            <a:avLst/>
          </a:prstGeom>
        </p:spPr>
      </p:pic>
      <p:pic>
        <p:nvPicPr>
          <p:cNvPr id="60" name="Picture 59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695C95A1-318A-B53C-14EE-121674858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4656" y="103526"/>
            <a:ext cx="969096" cy="38478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3098FE-48BE-7AD5-10E6-7CED84C02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6</a:t>
            </a:fld>
            <a:endParaRPr lang="en-AU"/>
          </a:p>
        </p:txBody>
      </p:sp>
      <p:pic>
        <p:nvPicPr>
          <p:cNvPr id="7" name="Graphic 6" descr="Windy with solid fill">
            <a:extLst>
              <a:ext uri="{FF2B5EF4-FFF2-40B4-BE49-F238E27FC236}">
                <a16:creationId xmlns:a16="http://schemas.microsoft.com/office/drawing/2014/main" id="{7D102C12-4BD5-619F-A6AA-508B79F414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3524" y="2524955"/>
            <a:ext cx="187723" cy="1877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C80A1A-57DC-3946-BB46-02B8B610E3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105" y="3067245"/>
            <a:ext cx="6169464" cy="2436205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44A6CA0-7755-BC91-D322-B6E032093BB8}"/>
              </a:ext>
            </a:extLst>
          </p:cNvPr>
          <p:cNvSpPr txBox="1">
            <a:spLocks/>
          </p:cNvSpPr>
          <p:nvPr/>
        </p:nvSpPr>
        <p:spPr>
          <a:xfrm>
            <a:off x="507562" y="5887381"/>
            <a:ext cx="6544550" cy="8951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400" dirty="0"/>
              <a:t>Run the script again using the</a:t>
            </a:r>
            <a:r>
              <a:rPr lang="en-GB" sz="1400" b="1" dirty="0"/>
              <a:t> Green Play Button</a:t>
            </a:r>
            <a:r>
              <a:rPr lang="en-GB" sz="1400" dirty="0"/>
              <a:t>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400" dirty="0"/>
              <a:t>You should see that the data on the new plot is smoothed, and the spiking activity is more clearly visible. </a:t>
            </a:r>
          </a:p>
        </p:txBody>
      </p:sp>
      <p:pic>
        <p:nvPicPr>
          <p:cNvPr id="19" name="Graphic 18" descr="Windy with solid fill">
            <a:extLst>
              <a:ext uri="{FF2B5EF4-FFF2-40B4-BE49-F238E27FC236}">
                <a16:creationId xmlns:a16="http://schemas.microsoft.com/office/drawing/2014/main" id="{F479E4CF-62F7-4D70-460A-378B7EDDBD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5" y="5923174"/>
            <a:ext cx="187723" cy="187723"/>
          </a:xfrm>
          <a:prstGeom prst="rect">
            <a:avLst/>
          </a:prstGeom>
        </p:spPr>
      </p:pic>
      <p:pic>
        <p:nvPicPr>
          <p:cNvPr id="20" name="Graphic 19" descr="Windy with solid fill">
            <a:extLst>
              <a:ext uri="{FF2B5EF4-FFF2-40B4-BE49-F238E27FC236}">
                <a16:creationId xmlns:a16="http://schemas.microsoft.com/office/drawing/2014/main" id="{D461144D-6DEA-6B72-F788-678172A015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5" y="6214535"/>
            <a:ext cx="187723" cy="18772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8470C22-5F17-19BE-C460-4F67DCDF14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92221" y="6693760"/>
            <a:ext cx="3609324" cy="261152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D81470C-E44D-4FB1-258E-CF183C22A1AE}"/>
              </a:ext>
            </a:extLst>
          </p:cNvPr>
          <p:cNvSpPr txBox="1"/>
          <p:nvPr/>
        </p:nvSpPr>
        <p:spPr>
          <a:xfrm>
            <a:off x="1892221" y="9305284"/>
            <a:ext cx="5469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10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65EAF08-6AEE-41D3-44E8-C428AFDC4401}"/>
              </a:ext>
            </a:extLst>
          </p:cNvPr>
          <p:cNvSpPr/>
          <p:nvPr/>
        </p:nvSpPr>
        <p:spPr>
          <a:xfrm>
            <a:off x="1117254" y="3666350"/>
            <a:ext cx="5159259" cy="353263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24516447-BE3B-7243-BD22-E27D8BB75B0C}"/>
              </a:ext>
            </a:extLst>
          </p:cNvPr>
          <p:cNvSpPr txBox="1">
            <a:spLocks/>
          </p:cNvSpPr>
          <p:nvPr/>
        </p:nvSpPr>
        <p:spPr>
          <a:xfrm>
            <a:off x="543019" y="9538237"/>
            <a:ext cx="6544550" cy="5530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400" dirty="0"/>
              <a:t>Experiment with different window sizes by changing the number in [</a:t>
            </a:r>
            <a:r>
              <a:rPr lang="en-GB" sz="1400" b="1" dirty="0"/>
              <a:t>window=VALUE] </a:t>
            </a:r>
            <a:r>
              <a:rPr lang="en-GB" sz="1400" dirty="0"/>
              <a:t>and observe how it changes the graph. </a:t>
            </a:r>
          </a:p>
        </p:txBody>
      </p:sp>
      <p:pic>
        <p:nvPicPr>
          <p:cNvPr id="27" name="Graphic 26" descr="Windy with solid fill">
            <a:extLst>
              <a:ext uri="{FF2B5EF4-FFF2-40B4-BE49-F238E27FC236}">
                <a16:creationId xmlns:a16="http://schemas.microsoft.com/office/drawing/2014/main" id="{268C5D2A-AEA1-C9CB-CCB4-EA9DF7E3E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3592" y="9574029"/>
            <a:ext cx="187723" cy="18772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3BFCC6-D907-9A7C-D4DD-5493BB6EDA60}"/>
              </a:ext>
            </a:extLst>
          </p:cNvPr>
          <p:cNvCxnSpPr/>
          <p:nvPr/>
        </p:nvCxnSpPr>
        <p:spPr>
          <a:xfrm>
            <a:off x="286544" y="9528641"/>
            <a:ext cx="7023471" cy="0"/>
          </a:xfrm>
          <a:prstGeom prst="lin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E162AE6-FB48-C58D-BA92-952724D9AA07}"/>
              </a:ext>
            </a:extLst>
          </p:cNvPr>
          <p:cNvCxnSpPr>
            <a:cxnSpLocks/>
          </p:cNvCxnSpPr>
          <p:nvPr/>
        </p:nvCxnSpPr>
        <p:spPr>
          <a:xfrm>
            <a:off x="286544" y="1211786"/>
            <a:ext cx="7023471" cy="0"/>
          </a:xfrm>
          <a:prstGeom prst="lin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6540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</TotalTime>
  <Words>591</Words>
  <Application>Microsoft Office PowerPoint</Application>
  <PresentationFormat>Custom</PresentationFormat>
  <Paragraphs>52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Aptos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Sanjana Bhatnagar</dc:creator>
  <cp:lastModifiedBy>Jayden MacKenzie</cp:lastModifiedBy>
  <cp:revision>3</cp:revision>
  <dcterms:created xsi:type="dcterms:W3CDTF">2025-07-08T00:59:44Z</dcterms:created>
  <dcterms:modified xsi:type="dcterms:W3CDTF">2025-10-17T11:03:39Z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488380-630a-4f55-a077-a19445e3f360_Enabled">
    <vt:lpwstr>true</vt:lpwstr>
  </property>
  <property fmtid="{D5CDD505-2E9C-101B-9397-08002B2CF9AE}" pid="3" name="MSIP_Label_0f488380-630a-4f55-a077-a19445e3f360_SetDate">
    <vt:lpwstr>2025-07-08T06:47:09Z</vt:lpwstr>
  </property>
  <property fmtid="{D5CDD505-2E9C-101B-9397-08002B2CF9AE}" pid="4" name="MSIP_Label_0f488380-630a-4f55-a077-a19445e3f360_Method">
    <vt:lpwstr>Standard</vt:lpwstr>
  </property>
  <property fmtid="{D5CDD505-2E9C-101B-9397-08002B2CF9AE}" pid="5" name="MSIP_Label_0f488380-630a-4f55-a077-a19445e3f360_Name">
    <vt:lpwstr>OFFICIAL - INTERNAL</vt:lpwstr>
  </property>
  <property fmtid="{D5CDD505-2E9C-101B-9397-08002B2CF9AE}" pid="6" name="MSIP_Label_0f488380-630a-4f55-a077-a19445e3f360_SiteId">
    <vt:lpwstr>b6e377cf-9db3-46cb-91a2-fad9605bb15c</vt:lpwstr>
  </property>
  <property fmtid="{D5CDD505-2E9C-101B-9397-08002B2CF9AE}" pid="7" name="MSIP_Label_0f488380-630a-4f55-a077-a19445e3f360_ActionId">
    <vt:lpwstr>cb9687d7-dd80-4527-b77b-770ad3a05a15</vt:lpwstr>
  </property>
  <property fmtid="{D5CDD505-2E9C-101B-9397-08002B2CF9AE}" pid="8" name="MSIP_Label_0f488380-630a-4f55-a077-a19445e3f360_ContentBits">
    <vt:lpwstr>0</vt:lpwstr>
  </property>
  <property fmtid="{D5CDD505-2E9C-101B-9397-08002B2CF9AE}" pid="9" name="MSIP_Label_0f488380-630a-4f55-a077-a19445e3f360_Tag">
    <vt:lpwstr>50, 3, 0, 1</vt:lpwstr>
  </property>
</Properties>
</file>

<file path=docProps/thumbnail.jpeg>
</file>